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90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91" r:id="rId34"/>
    <p:sldId id="292" r:id="rId35"/>
  </p:sldIdLst>
  <p:sldSz cx="9144000" cy="5143500" type="screen16x9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1C00"/>
    <a:srgbClr val="FF5757"/>
    <a:srgbClr val="FF7F57"/>
    <a:srgbClr val="F0F0F0"/>
    <a:srgbClr val="FF5050"/>
    <a:srgbClr val="B6B8C1"/>
    <a:srgbClr val="00FFFF"/>
    <a:srgbClr val="FF00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22" autoAdjust="0"/>
    <p:restoredTop sz="89780" autoAdjust="0"/>
  </p:normalViewPr>
  <p:slideViewPr>
    <p:cSldViewPr snapToGrid="0">
      <p:cViewPr varScale="1">
        <p:scale>
          <a:sx n="188" d="100"/>
          <a:sy n="188" d="100"/>
        </p:scale>
        <p:origin x="173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 rem" userId="f633b5f8dc03ccb1" providerId="LiveId" clId="{A39AEF67-15AF-4701-B082-7ECE067D7EB2}"/>
    <pc:docChg chg="undo custSel modSld">
      <pc:chgData name="L rem" userId="f633b5f8dc03ccb1" providerId="LiveId" clId="{A39AEF67-15AF-4701-B082-7ECE067D7EB2}" dt="2022-01-12T15:20:03.607" v="6" actId="1076"/>
      <pc:docMkLst>
        <pc:docMk/>
      </pc:docMkLst>
      <pc:sldChg chg="modSp mod">
        <pc:chgData name="L rem" userId="f633b5f8dc03ccb1" providerId="LiveId" clId="{A39AEF67-15AF-4701-B082-7ECE067D7EB2}" dt="2022-01-12T15:12:25.552" v="3" actId="1076"/>
        <pc:sldMkLst>
          <pc:docMk/>
          <pc:sldMk cId="0" sldId="265"/>
        </pc:sldMkLst>
        <pc:picChg chg="mod">
          <ac:chgData name="L rem" userId="f633b5f8dc03ccb1" providerId="LiveId" clId="{A39AEF67-15AF-4701-B082-7ECE067D7EB2}" dt="2022-01-12T15:12:25.552" v="3" actId="1076"/>
          <ac:picMkLst>
            <pc:docMk/>
            <pc:sldMk cId="0" sldId="265"/>
            <ac:picMk id="4" creationId="{00000000-0000-0000-0000-000000000000}"/>
          </ac:picMkLst>
        </pc:picChg>
        <pc:picChg chg="mod">
          <ac:chgData name="L rem" userId="f633b5f8dc03ccb1" providerId="LiveId" clId="{A39AEF67-15AF-4701-B082-7ECE067D7EB2}" dt="2022-01-12T15:12:19.190" v="1" actId="1076"/>
          <ac:picMkLst>
            <pc:docMk/>
            <pc:sldMk cId="0" sldId="265"/>
            <ac:picMk id="5" creationId="{00000000-0000-0000-0000-000000000000}"/>
          </ac:picMkLst>
        </pc:picChg>
      </pc:sldChg>
      <pc:sldChg chg="addSp delSp modSp mod delAnim modAnim">
        <pc:chgData name="L rem" userId="f633b5f8dc03ccb1" providerId="LiveId" clId="{A39AEF67-15AF-4701-B082-7ECE067D7EB2}" dt="2022-01-12T15:20:03.607" v="6" actId="1076"/>
        <pc:sldMkLst>
          <pc:docMk/>
          <pc:sldMk cId="0" sldId="276"/>
        </pc:sldMkLst>
        <pc:picChg chg="add mod">
          <ac:chgData name="L rem" userId="f633b5f8dc03ccb1" providerId="LiveId" clId="{A39AEF67-15AF-4701-B082-7ECE067D7EB2}" dt="2022-01-12T15:20:03.607" v="6" actId="1076"/>
          <ac:picMkLst>
            <pc:docMk/>
            <pc:sldMk cId="0" sldId="276"/>
            <ac:picMk id="2" creationId="{224A62E6-A259-47C9-9AD1-34655B45FA80}"/>
          </ac:picMkLst>
        </pc:picChg>
        <pc:picChg chg="del">
          <ac:chgData name="L rem" userId="f633b5f8dc03ccb1" providerId="LiveId" clId="{A39AEF67-15AF-4701-B082-7ECE067D7EB2}" dt="2022-01-12T15:15:41.658" v="4" actId="21"/>
          <ac:picMkLst>
            <pc:docMk/>
            <pc:sldMk cId="0" sldId="276"/>
            <ac:picMk id="3" creationId="{00000000-0000-0000-0000-000000000000}"/>
          </ac:picMkLst>
        </pc:picChg>
      </pc:sldChg>
    </pc:docChg>
  </pc:docChgLst>
  <pc:docChgLst>
    <pc:chgData name="ML Lrem" userId="f633b5f8dc03ccb1" providerId="LiveId" clId="{AC9E7533-A4D4-4D55-B755-496911E83C5A}"/>
    <pc:docChg chg="undo redo custSel addSld delSld modSld sldOrd">
      <pc:chgData name="ML Lrem" userId="f633b5f8dc03ccb1" providerId="LiveId" clId="{AC9E7533-A4D4-4D55-B755-496911E83C5A}" dt="2022-03-26T07:29:18.517" v="3972" actId="1076"/>
      <pc:docMkLst>
        <pc:docMk/>
      </pc:docMkLst>
      <pc:sldChg chg="addSp delSp modSp mod">
        <pc:chgData name="ML Lrem" userId="f633b5f8dc03ccb1" providerId="LiveId" clId="{AC9E7533-A4D4-4D55-B755-496911E83C5A}" dt="2022-03-23T11:08:26.262" v="32" actId="1076"/>
        <pc:sldMkLst>
          <pc:docMk/>
          <pc:sldMk cId="0" sldId="256"/>
        </pc:sldMkLst>
        <pc:spChg chg="add del mod">
          <ac:chgData name="ML Lrem" userId="f633b5f8dc03ccb1" providerId="LiveId" clId="{AC9E7533-A4D4-4D55-B755-496911E83C5A}" dt="2022-03-23T11:07:25.328" v="14"/>
          <ac:spMkLst>
            <pc:docMk/>
            <pc:sldMk cId="0" sldId="256"/>
            <ac:spMk id="2" creationId="{46C6BA4B-7F04-4542-8C0E-0C06D514F69E}"/>
          </ac:spMkLst>
        </pc:spChg>
        <pc:spChg chg="add del">
          <ac:chgData name="ML Lrem" userId="f633b5f8dc03ccb1" providerId="LiveId" clId="{AC9E7533-A4D4-4D55-B755-496911E83C5A}" dt="2022-03-23T11:07:16.532" v="13"/>
          <ac:spMkLst>
            <pc:docMk/>
            <pc:sldMk cId="0" sldId="256"/>
            <ac:spMk id="6" creationId="{08280A7B-458A-4968-A1A9-B33670B0C058}"/>
          </ac:spMkLst>
        </pc:spChg>
        <pc:spChg chg="add del mod">
          <ac:chgData name="ML Lrem" userId="f633b5f8dc03ccb1" providerId="LiveId" clId="{AC9E7533-A4D4-4D55-B755-496911E83C5A}" dt="2022-03-23T11:08:09.895" v="26"/>
          <ac:spMkLst>
            <pc:docMk/>
            <pc:sldMk cId="0" sldId="256"/>
            <ac:spMk id="8" creationId="{D4EC2BC9-2FDD-4293-9A16-B55A4F3C5DEF}"/>
          </ac:spMkLst>
        </pc:spChg>
        <pc:grpChg chg="add mod">
          <ac:chgData name="ML Lrem" userId="f633b5f8dc03ccb1" providerId="LiveId" clId="{AC9E7533-A4D4-4D55-B755-496911E83C5A}" dt="2022-03-23T11:07:10.577" v="9" actId="164"/>
          <ac:grpSpMkLst>
            <pc:docMk/>
            <pc:sldMk cId="0" sldId="256"/>
            <ac:grpSpMk id="3" creationId="{5A661193-BB51-4DDB-9EBC-7655496C1654}"/>
          </ac:grpSpMkLst>
        </pc:grpChg>
        <pc:picChg chg="add del mod">
          <ac:chgData name="ML Lrem" userId="f633b5f8dc03ccb1" providerId="LiveId" clId="{AC9E7533-A4D4-4D55-B755-496911E83C5A}" dt="2022-03-23T11:07:25.328" v="14"/>
          <ac:picMkLst>
            <pc:docMk/>
            <pc:sldMk cId="0" sldId="256"/>
            <ac:picMk id="4" creationId="{00000000-0000-0000-0000-000000000000}"/>
          </ac:picMkLst>
        </pc:picChg>
        <pc:picChg chg="add del mod ord">
          <ac:chgData name="ML Lrem" userId="f633b5f8dc03ccb1" providerId="LiveId" clId="{AC9E7533-A4D4-4D55-B755-496911E83C5A}" dt="2022-03-23T11:08:09.895" v="26"/>
          <ac:picMkLst>
            <pc:docMk/>
            <pc:sldMk cId="0" sldId="256"/>
            <ac:picMk id="5" creationId="{0DE8EBB3-034B-4282-84EE-101E2A52699D}"/>
          </ac:picMkLst>
        </pc:picChg>
        <pc:picChg chg="mod modCrop">
          <ac:chgData name="ML Lrem" userId="f633b5f8dc03ccb1" providerId="LiveId" clId="{AC9E7533-A4D4-4D55-B755-496911E83C5A}" dt="2022-03-23T11:08:26.262" v="32" actId="1076"/>
          <ac:picMkLst>
            <pc:docMk/>
            <pc:sldMk cId="0" sldId="256"/>
            <ac:picMk id="7" creationId="{66498532-CB14-4C80-B36A-18B4352B8EF2}"/>
          </ac:picMkLst>
        </pc:picChg>
        <pc:picChg chg="mod">
          <ac:chgData name="ML Lrem" userId="f633b5f8dc03ccb1" providerId="LiveId" clId="{AC9E7533-A4D4-4D55-B755-496911E83C5A}" dt="2022-03-23T11:08:13.144" v="28" actId="1076"/>
          <ac:picMkLst>
            <pc:docMk/>
            <pc:sldMk cId="0" sldId="256"/>
            <ac:picMk id="9" creationId="{1FD3C5C7-1756-4ABC-A6F1-1ACAA46C7A3A}"/>
          </ac:picMkLst>
        </pc:picChg>
      </pc:sldChg>
      <pc:sldChg chg="addSp modSp mod">
        <pc:chgData name="ML Lrem" userId="f633b5f8dc03ccb1" providerId="LiveId" clId="{AC9E7533-A4D4-4D55-B755-496911E83C5A}" dt="2022-03-23T11:08:54.074" v="37" actId="1076"/>
        <pc:sldMkLst>
          <pc:docMk/>
          <pc:sldMk cId="0" sldId="257"/>
        </pc:sldMkLst>
        <pc:spChg chg="add mod">
          <ac:chgData name="ML Lrem" userId="f633b5f8dc03ccb1" providerId="LiveId" clId="{AC9E7533-A4D4-4D55-B755-496911E83C5A}" dt="2022-03-23T11:08:54.074" v="37" actId="1076"/>
          <ac:spMkLst>
            <pc:docMk/>
            <pc:sldMk cId="0" sldId="257"/>
            <ac:spMk id="2" creationId="{CE5B9514-9F89-4A32-9EFF-99C6EBF770EF}"/>
          </ac:spMkLst>
        </pc:spChg>
      </pc:sldChg>
      <pc:sldChg chg="addSp modSp mod">
        <pc:chgData name="ML Lrem" userId="f633b5f8dc03ccb1" providerId="LiveId" clId="{AC9E7533-A4D4-4D55-B755-496911E83C5A}" dt="2022-03-23T11:08:58.823" v="39" actId="1076"/>
        <pc:sldMkLst>
          <pc:docMk/>
          <pc:sldMk cId="0" sldId="258"/>
        </pc:sldMkLst>
        <pc:spChg chg="add mod">
          <ac:chgData name="ML Lrem" userId="f633b5f8dc03ccb1" providerId="LiveId" clId="{AC9E7533-A4D4-4D55-B755-496911E83C5A}" dt="2022-03-23T11:08:57.465" v="38"/>
          <ac:spMkLst>
            <pc:docMk/>
            <pc:sldMk cId="0" sldId="258"/>
            <ac:spMk id="3" creationId="{54646016-F681-4401-BF03-E0F578FB4CA4}"/>
          </ac:spMkLst>
        </pc:spChg>
        <pc:picChg chg="mod">
          <ac:chgData name="ML Lrem" userId="f633b5f8dc03ccb1" providerId="LiveId" clId="{AC9E7533-A4D4-4D55-B755-496911E83C5A}" dt="2022-03-23T11:08:58.823" v="39" actId="1076"/>
          <ac:picMkLst>
            <pc:docMk/>
            <pc:sldMk cId="0" sldId="258"/>
            <ac:picMk id="2" creationId="{00000000-0000-0000-0000-000000000000}"/>
          </ac:picMkLst>
        </pc:picChg>
      </pc:sldChg>
      <pc:sldChg chg="addSp modSp mod">
        <pc:chgData name="ML Lrem" userId="f633b5f8dc03ccb1" providerId="LiveId" clId="{AC9E7533-A4D4-4D55-B755-496911E83C5A}" dt="2022-03-23T11:09:11.441" v="43" actId="14100"/>
        <pc:sldMkLst>
          <pc:docMk/>
          <pc:sldMk cId="0" sldId="259"/>
        </pc:sldMkLst>
        <pc:spChg chg="add mod">
          <ac:chgData name="ML Lrem" userId="f633b5f8dc03ccb1" providerId="LiveId" clId="{AC9E7533-A4D4-4D55-B755-496911E83C5A}" dt="2022-03-23T11:09:11.441" v="43" actId="14100"/>
          <ac:spMkLst>
            <pc:docMk/>
            <pc:sldMk cId="0" sldId="259"/>
            <ac:spMk id="4" creationId="{80CB3ABF-E3B9-40B0-8982-68A34003FE1B}"/>
          </ac:spMkLst>
        </pc:spChg>
      </pc:sldChg>
      <pc:sldChg chg="addSp delSp modSp mod">
        <pc:chgData name="ML Lrem" userId="f633b5f8dc03ccb1" providerId="LiveId" clId="{AC9E7533-A4D4-4D55-B755-496911E83C5A}" dt="2022-03-23T11:09:19.159" v="47" actId="1076"/>
        <pc:sldMkLst>
          <pc:docMk/>
          <pc:sldMk cId="0" sldId="260"/>
        </pc:sldMkLst>
        <pc:spChg chg="add del mod">
          <ac:chgData name="ML Lrem" userId="f633b5f8dc03ccb1" providerId="LiveId" clId="{AC9E7533-A4D4-4D55-B755-496911E83C5A}" dt="2022-03-23T11:09:17.788" v="46" actId="21"/>
          <ac:spMkLst>
            <pc:docMk/>
            <pc:sldMk cId="0" sldId="260"/>
            <ac:spMk id="3" creationId="{89619798-63DB-40D4-BA0F-4C07C314F0AA}"/>
          </ac:spMkLst>
        </pc:spChg>
        <pc:spChg chg="add mod">
          <ac:chgData name="ML Lrem" userId="f633b5f8dc03ccb1" providerId="LiveId" clId="{AC9E7533-A4D4-4D55-B755-496911E83C5A}" dt="2022-03-23T11:09:19.159" v="47" actId="1076"/>
          <ac:spMkLst>
            <pc:docMk/>
            <pc:sldMk cId="0" sldId="260"/>
            <ac:spMk id="4" creationId="{C8D9D107-6153-4991-902D-9D2D888AA9AD}"/>
          </ac:spMkLst>
        </pc:spChg>
      </pc:sldChg>
      <pc:sldChg chg="addSp delSp modSp mod">
        <pc:chgData name="ML Lrem" userId="f633b5f8dc03ccb1" providerId="LiveId" clId="{AC9E7533-A4D4-4D55-B755-496911E83C5A}" dt="2022-03-23T11:09:26.311" v="51"/>
        <pc:sldMkLst>
          <pc:docMk/>
          <pc:sldMk cId="0" sldId="261"/>
        </pc:sldMkLst>
        <pc:spChg chg="add mod">
          <ac:chgData name="ML Lrem" userId="f633b5f8dc03ccb1" providerId="LiveId" clId="{AC9E7533-A4D4-4D55-B755-496911E83C5A}" dt="2022-03-23T11:09:23.685" v="49" actId="14100"/>
          <ac:spMkLst>
            <pc:docMk/>
            <pc:sldMk cId="0" sldId="261"/>
            <ac:spMk id="3" creationId="{5918A534-9B3A-4ECF-9C69-FE88DD4676CD}"/>
          </ac:spMkLst>
        </pc:spChg>
        <pc:spChg chg="add del mod">
          <ac:chgData name="ML Lrem" userId="f633b5f8dc03ccb1" providerId="LiveId" clId="{AC9E7533-A4D4-4D55-B755-496911E83C5A}" dt="2022-03-23T11:09:26.311" v="51"/>
          <ac:spMkLst>
            <pc:docMk/>
            <pc:sldMk cId="0" sldId="261"/>
            <ac:spMk id="4" creationId="{A6A9CA63-5DF2-4C86-AFDD-214C9354535F}"/>
          </ac:spMkLst>
        </pc:spChg>
      </pc:sldChg>
      <pc:sldChg chg="addSp modSp">
        <pc:chgData name="ML Lrem" userId="f633b5f8dc03ccb1" providerId="LiveId" clId="{AC9E7533-A4D4-4D55-B755-496911E83C5A}" dt="2022-03-23T11:09:29.583" v="52"/>
        <pc:sldMkLst>
          <pc:docMk/>
          <pc:sldMk cId="0" sldId="262"/>
        </pc:sldMkLst>
        <pc:spChg chg="add mod">
          <ac:chgData name="ML Lrem" userId="f633b5f8dc03ccb1" providerId="LiveId" clId="{AC9E7533-A4D4-4D55-B755-496911E83C5A}" dt="2022-03-23T11:09:29.583" v="52"/>
          <ac:spMkLst>
            <pc:docMk/>
            <pc:sldMk cId="0" sldId="262"/>
            <ac:spMk id="3" creationId="{4A9CB66D-C7F0-41D2-8448-56BB54823F92}"/>
          </ac:spMkLst>
        </pc:spChg>
      </pc:sldChg>
      <pc:sldChg chg="addSp modSp">
        <pc:chgData name="ML Lrem" userId="f633b5f8dc03ccb1" providerId="LiveId" clId="{AC9E7533-A4D4-4D55-B755-496911E83C5A}" dt="2022-03-23T11:09:31.749" v="53"/>
        <pc:sldMkLst>
          <pc:docMk/>
          <pc:sldMk cId="0" sldId="263"/>
        </pc:sldMkLst>
        <pc:spChg chg="add mod">
          <ac:chgData name="ML Lrem" userId="f633b5f8dc03ccb1" providerId="LiveId" clId="{AC9E7533-A4D4-4D55-B755-496911E83C5A}" dt="2022-03-23T11:09:31.749" v="53"/>
          <ac:spMkLst>
            <pc:docMk/>
            <pc:sldMk cId="0" sldId="263"/>
            <ac:spMk id="3" creationId="{BC9230B2-CA8F-447E-B98B-9615F3BDF9FE}"/>
          </ac:spMkLst>
        </pc:spChg>
      </pc:sldChg>
      <pc:sldChg chg="addSp modSp">
        <pc:chgData name="ML Lrem" userId="f633b5f8dc03ccb1" providerId="LiveId" clId="{AC9E7533-A4D4-4D55-B755-496911E83C5A}" dt="2022-03-23T11:09:33.507" v="54"/>
        <pc:sldMkLst>
          <pc:docMk/>
          <pc:sldMk cId="0" sldId="264"/>
        </pc:sldMkLst>
        <pc:spChg chg="add mod">
          <ac:chgData name="ML Lrem" userId="f633b5f8dc03ccb1" providerId="LiveId" clId="{AC9E7533-A4D4-4D55-B755-496911E83C5A}" dt="2022-03-23T11:09:33.507" v="54"/>
          <ac:spMkLst>
            <pc:docMk/>
            <pc:sldMk cId="0" sldId="264"/>
            <ac:spMk id="3" creationId="{5285EED7-F1BE-4825-9777-C7A1C9942F62}"/>
          </ac:spMkLst>
        </pc:spChg>
      </pc:sldChg>
      <pc:sldChg chg="addSp delSp modSp mod">
        <pc:chgData name="ML Lrem" userId="f633b5f8dc03ccb1" providerId="LiveId" clId="{AC9E7533-A4D4-4D55-B755-496911E83C5A}" dt="2022-03-23T11:12:47.596" v="105" actId="732"/>
        <pc:sldMkLst>
          <pc:docMk/>
          <pc:sldMk cId="0" sldId="265"/>
        </pc:sldMkLst>
        <pc:spChg chg="add del">
          <ac:chgData name="ML Lrem" userId="f633b5f8dc03ccb1" providerId="LiveId" clId="{AC9E7533-A4D4-4D55-B755-496911E83C5A}" dt="2022-03-23T11:11:56.936" v="90" actId="11529"/>
          <ac:spMkLst>
            <pc:docMk/>
            <pc:sldMk cId="0" sldId="265"/>
            <ac:spMk id="3" creationId="{C780FF5A-8ED5-49F7-9662-9A5FC02829E1}"/>
          </ac:spMkLst>
        </pc:spChg>
        <pc:spChg chg="add del mod">
          <ac:chgData name="ML Lrem" userId="f633b5f8dc03ccb1" providerId="LiveId" clId="{AC9E7533-A4D4-4D55-B755-496911E83C5A}" dt="2022-03-23T11:09:36.024" v="56"/>
          <ac:spMkLst>
            <pc:docMk/>
            <pc:sldMk cId="0" sldId="265"/>
            <ac:spMk id="6" creationId="{D247F16B-1397-4B96-9B1F-6D208B0E3BB0}"/>
          </ac:spMkLst>
        </pc:spChg>
        <pc:spChg chg="add del mod topLvl">
          <ac:chgData name="ML Lrem" userId="f633b5f8dc03ccb1" providerId="LiveId" clId="{AC9E7533-A4D4-4D55-B755-496911E83C5A}" dt="2022-03-23T11:10:18.646" v="68"/>
          <ac:spMkLst>
            <pc:docMk/>
            <pc:sldMk cId="0" sldId="265"/>
            <ac:spMk id="7" creationId="{CC13E3D1-9E0E-4095-8068-8F0308C1A4E4}"/>
          </ac:spMkLst>
        </pc:spChg>
        <pc:spChg chg="add del">
          <ac:chgData name="ML Lrem" userId="f633b5f8dc03ccb1" providerId="LiveId" clId="{AC9E7533-A4D4-4D55-B755-496911E83C5A}" dt="2022-03-23T11:11:54.302" v="84" actId="11529"/>
          <ac:spMkLst>
            <pc:docMk/>
            <pc:sldMk cId="0" sldId="265"/>
            <ac:spMk id="11" creationId="{B382169A-3464-4C03-9AE2-F3C2305D07E3}"/>
          </ac:spMkLst>
        </pc:spChg>
        <pc:grpChg chg="add del mod">
          <ac:chgData name="ML Lrem" userId="f633b5f8dc03ccb1" providerId="LiveId" clId="{AC9E7533-A4D4-4D55-B755-496911E83C5A}" dt="2022-03-23T11:10:12.956" v="67" actId="165"/>
          <ac:grpSpMkLst>
            <pc:docMk/>
            <pc:sldMk cId="0" sldId="265"/>
            <ac:grpSpMk id="2" creationId="{94F2FE4B-00DC-4BD2-B76F-97CB82D5F0CE}"/>
          </ac:grpSpMkLst>
        </pc:grpChg>
        <pc:picChg chg="mod ord modCrop">
          <ac:chgData name="ML Lrem" userId="f633b5f8dc03ccb1" providerId="LiveId" clId="{AC9E7533-A4D4-4D55-B755-496911E83C5A}" dt="2022-03-23T11:12:47.596" v="105" actId="732"/>
          <ac:picMkLst>
            <pc:docMk/>
            <pc:sldMk cId="0" sldId="265"/>
            <ac:picMk id="4" creationId="{00000000-0000-0000-0000-000000000000}"/>
          </ac:picMkLst>
        </pc:picChg>
        <pc:picChg chg="del mod topLvl">
          <ac:chgData name="ML Lrem" userId="f633b5f8dc03ccb1" providerId="LiveId" clId="{AC9E7533-A4D4-4D55-B755-496911E83C5A}" dt="2022-03-23T11:10:18.646" v="68"/>
          <ac:picMkLst>
            <pc:docMk/>
            <pc:sldMk cId="0" sldId="265"/>
            <ac:picMk id="5" creationId="{00000000-0000-0000-0000-000000000000}"/>
          </ac:picMkLst>
        </pc:picChg>
        <pc:picChg chg="add del mod">
          <ac:chgData name="ML Lrem" userId="f633b5f8dc03ccb1" providerId="LiveId" clId="{AC9E7533-A4D4-4D55-B755-496911E83C5A}" dt="2022-03-23T11:12:18.863" v="103" actId="1076"/>
          <ac:picMkLst>
            <pc:docMk/>
            <pc:sldMk cId="0" sldId="265"/>
            <ac:picMk id="8" creationId="{59A6C391-9EA8-48E9-8E95-E030CF63B9FA}"/>
          </ac:picMkLst>
        </pc:picChg>
        <pc:picChg chg="add del mod ord">
          <ac:chgData name="ML Lrem" userId="f633b5f8dc03ccb1" providerId="LiveId" clId="{AC9E7533-A4D4-4D55-B755-496911E83C5A}" dt="2022-03-23T11:11:56.558" v="89"/>
          <ac:picMkLst>
            <pc:docMk/>
            <pc:sldMk cId="0" sldId="265"/>
            <ac:picMk id="9" creationId="{4CA1C4E1-4F63-4CB5-BD89-39A281352F1F}"/>
          </ac:picMkLst>
        </pc:picChg>
        <pc:picChg chg="mod">
          <ac:chgData name="ML Lrem" userId="f633b5f8dc03ccb1" providerId="LiveId" clId="{AC9E7533-A4D4-4D55-B755-496911E83C5A}" dt="2022-03-23T11:11:55.014" v="86"/>
          <ac:picMkLst>
            <pc:docMk/>
            <pc:sldMk cId="0" sldId="265"/>
            <ac:picMk id="10" creationId="{A3C45592-D53D-4F11-B781-55F7E81BB56E}"/>
          </ac:picMkLst>
        </pc:picChg>
        <pc:picChg chg="mod">
          <ac:chgData name="ML Lrem" userId="f633b5f8dc03ccb1" providerId="LiveId" clId="{AC9E7533-A4D4-4D55-B755-496911E83C5A}" dt="2022-03-23T11:11:54.101" v="83"/>
          <ac:picMkLst>
            <pc:docMk/>
            <pc:sldMk cId="0" sldId="265"/>
            <ac:picMk id="12" creationId="{DB5AC295-FC9D-4036-88C5-1E29A0135FBE}"/>
          </ac:picMkLst>
        </pc:picChg>
      </pc:sldChg>
      <pc:sldChg chg="addSp delSp modSp mod">
        <pc:chgData name="ML Lrem" userId="f633b5f8dc03ccb1" providerId="LiveId" clId="{AC9E7533-A4D4-4D55-B755-496911E83C5A}" dt="2022-03-26T05:51:48.382" v="3518"/>
        <pc:sldMkLst>
          <pc:docMk/>
          <pc:sldMk cId="0" sldId="266"/>
        </pc:sldMkLst>
        <pc:spChg chg="add mod">
          <ac:chgData name="ML Lrem" userId="f633b5f8dc03ccb1" providerId="LiveId" clId="{AC9E7533-A4D4-4D55-B755-496911E83C5A}" dt="2022-03-26T05:51:48.382" v="3518"/>
          <ac:spMkLst>
            <pc:docMk/>
            <pc:sldMk cId="0" sldId="266"/>
            <ac:spMk id="6" creationId="{3B6DA9E3-5E9A-4295-B1E6-4793F1EFE107}"/>
          </ac:spMkLst>
        </pc:spChg>
        <pc:spChg chg="add mod">
          <ac:chgData name="ML Lrem" userId="f633b5f8dc03ccb1" providerId="LiveId" clId="{AC9E7533-A4D4-4D55-B755-496911E83C5A}" dt="2022-03-23T11:23:40.086" v="130"/>
          <ac:spMkLst>
            <pc:docMk/>
            <pc:sldMk cId="0" sldId="266"/>
            <ac:spMk id="7" creationId="{2E6A8D90-F50D-4C42-B077-D1EFAF217D06}"/>
          </ac:spMkLst>
        </pc:spChg>
        <pc:picChg chg="add mod">
          <ac:chgData name="ML Lrem" userId="f633b5f8dc03ccb1" providerId="LiveId" clId="{AC9E7533-A4D4-4D55-B755-496911E83C5A}" dt="2022-03-26T05:51:35.358" v="3514" actId="1076"/>
          <ac:picMkLst>
            <pc:docMk/>
            <pc:sldMk cId="0" sldId="266"/>
            <ac:picMk id="4" creationId="{D5B760A2-2CF4-427B-8481-25625459E5D3}"/>
          </ac:picMkLst>
        </pc:picChg>
        <pc:picChg chg="add del mod">
          <ac:chgData name="ML Lrem" userId="f633b5f8dc03ccb1" providerId="LiveId" clId="{AC9E7533-A4D4-4D55-B755-496911E83C5A}" dt="2022-03-23T11:22:06.657" v="122" actId="21"/>
          <ac:picMkLst>
            <pc:docMk/>
            <pc:sldMk cId="0" sldId="266"/>
            <ac:picMk id="4" creationId="{E38C0AD8-4B9A-4DA0-B78C-EB1A2E1D2EA1}"/>
          </ac:picMkLst>
        </pc:picChg>
        <pc:picChg chg="add mod ord">
          <ac:chgData name="ML Lrem" userId="f633b5f8dc03ccb1" providerId="LiveId" clId="{AC9E7533-A4D4-4D55-B755-496911E83C5A}" dt="2022-03-26T05:51:37.235" v="3515" actId="166"/>
          <ac:picMkLst>
            <pc:docMk/>
            <pc:sldMk cId="0" sldId="266"/>
            <ac:picMk id="5" creationId="{975E8934-21CD-44AC-894D-BE7F8EFF49BD}"/>
          </ac:picMkLst>
        </pc:picChg>
        <pc:picChg chg="add del mod">
          <ac:chgData name="ML Lrem" userId="f633b5f8dc03ccb1" providerId="LiveId" clId="{AC9E7533-A4D4-4D55-B755-496911E83C5A}" dt="2022-03-23T11:22:17.473" v="127"/>
          <ac:picMkLst>
            <pc:docMk/>
            <pc:sldMk cId="0" sldId="266"/>
            <ac:picMk id="6" creationId="{0253AC1A-D872-4CD1-A793-E55976104E0D}"/>
          </ac:picMkLst>
        </pc:picChg>
      </pc:sldChg>
      <pc:sldChg chg="addSp modSp">
        <pc:chgData name="ML Lrem" userId="f633b5f8dc03ccb1" providerId="LiveId" clId="{AC9E7533-A4D4-4D55-B755-496911E83C5A}" dt="2022-03-23T11:23:44.245" v="131"/>
        <pc:sldMkLst>
          <pc:docMk/>
          <pc:sldMk cId="0" sldId="267"/>
        </pc:sldMkLst>
        <pc:spChg chg="add mod">
          <ac:chgData name="ML Lrem" userId="f633b5f8dc03ccb1" providerId="LiveId" clId="{AC9E7533-A4D4-4D55-B755-496911E83C5A}" dt="2022-03-23T11:23:44.245" v="131"/>
          <ac:spMkLst>
            <pc:docMk/>
            <pc:sldMk cId="0" sldId="267"/>
            <ac:spMk id="4" creationId="{C7D4EB38-6B5E-44AD-B205-4A795C4AD2D4}"/>
          </ac:spMkLst>
        </pc:spChg>
      </pc:sldChg>
      <pc:sldChg chg="addSp modSp mod">
        <pc:chgData name="ML Lrem" userId="f633b5f8dc03ccb1" providerId="LiveId" clId="{AC9E7533-A4D4-4D55-B755-496911E83C5A}" dt="2022-03-26T05:53:26.122" v="3533" actId="14100"/>
        <pc:sldMkLst>
          <pc:docMk/>
          <pc:sldMk cId="0" sldId="268"/>
        </pc:sldMkLst>
        <pc:spChg chg="add mod">
          <ac:chgData name="ML Lrem" userId="f633b5f8dc03ccb1" providerId="LiveId" clId="{AC9E7533-A4D4-4D55-B755-496911E83C5A}" dt="2022-03-23T11:32:56.258" v="179" actId="1076"/>
          <ac:spMkLst>
            <pc:docMk/>
            <pc:sldMk cId="0" sldId="268"/>
            <ac:spMk id="3" creationId="{E9D246E4-F644-43DB-B0A7-34EDAE487778}"/>
          </ac:spMkLst>
        </pc:spChg>
        <pc:spChg chg="add mod">
          <ac:chgData name="ML Lrem" userId="f633b5f8dc03ccb1" providerId="LiveId" clId="{AC9E7533-A4D4-4D55-B755-496911E83C5A}" dt="2022-03-23T11:23:46.251" v="132"/>
          <ac:spMkLst>
            <pc:docMk/>
            <pc:sldMk cId="0" sldId="268"/>
            <ac:spMk id="6" creationId="{4811BC33-902B-4580-ACAC-5AF1F1A725A4}"/>
          </ac:spMkLst>
        </pc:spChg>
        <pc:spChg chg="add mod">
          <ac:chgData name="ML Lrem" userId="f633b5f8dc03ccb1" providerId="LiveId" clId="{AC9E7533-A4D4-4D55-B755-496911E83C5A}" dt="2022-03-26T05:53:26.122" v="3533" actId="14100"/>
          <ac:spMkLst>
            <pc:docMk/>
            <pc:sldMk cId="0" sldId="268"/>
            <ac:spMk id="9" creationId="{B972C5D1-2289-4C7E-A8D9-1F06C1ED3A07}"/>
          </ac:spMkLst>
        </pc:spChg>
        <pc:picChg chg="add mod ord">
          <ac:chgData name="ML Lrem" userId="f633b5f8dc03ccb1" providerId="LiveId" clId="{AC9E7533-A4D4-4D55-B755-496911E83C5A}" dt="2022-03-26T05:52:49.615" v="3528" actId="166"/>
          <ac:picMkLst>
            <pc:docMk/>
            <pc:sldMk cId="0" sldId="268"/>
            <ac:picMk id="5" creationId="{70DD3D95-953F-411C-BB4E-85782C38C86E}"/>
          </ac:picMkLst>
        </pc:picChg>
        <pc:picChg chg="add mod">
          <ac:chgData name="ML Lrem" userId="f633b5f8dc03ccb1" providerId="LiveId" clId="{AC9E7533-A4D4-4D55-B755-496911E83C5A}" dt="2022-03-26T05:52:47.881" v="3527" actId="1076"/>
          <ac:picMkLst>
            <pc:docMk/>
            <pc:sldMk cId="0" sldId="268"/>
            <ac:picMk id="8" creationId="{FF34A1FB-E292-42CA-A45E-54E25F66FC80}"/>
          </ac:picMkLst>
        </pc:picChg>
      </pc:sldChg>
      <pc:sldChg chg="addSp delSp modSp mod">
        <pc:chgData name="ML Lrem" userId="f633b5f8dc03ccb1" providerId="LiveId" clId="{AC9E7533-A4D4-4D55-B755-496911E83C5A}" dt="2022-03-23T11:23:54.059" v="137" actId="21"/>
        <pc:sldMkLst>
          <pc:docMk/>
          <pc:sldMk cId="0" sldId="269"/>
        </pc:sldMkLst>
        <pc:spChg chg="add mod">
          <ac:chgData name="ML Lrem" userId="f633b5f8dc03ccb1" providerId="LiveId" clId="{AC9E7533-A4D4-4D55-B755-496911E83C5A}" dt="2022-03-23T11:23:47.098" v="133"/>
          <ac:spMkLst>
            <pc:docMk/>
            <pc:sldMk cId="0" sldId="269"/>
            <ac:spMk id="3" creationId="{86DB3F11-BCFB-4116-8AB8-A596C5DBE462}"/>
          </ac:spMkLst>
        </pc:spChg>
        <pc:spChg chg="add del mod">
          <ac:chgData name="ML Lrem" userId="f633b5f8dc03ccb1" providerId="LiveId" clId="{AC9E7533-A4D4-4D55-B755-496911E83C5A}" dt="2022-03-23T11:23:54.059" v="137" actId="21"/>
          <ac:spMkLst>
            <pc:docMk/>
            <pc:sldMk cId="0" sldId="269"/>
            <ac:spMk id="4" creationId="{07171264-D7B0-49D4-8856-966956C856D1}"/>
          </ac:spMkLst>
        </pc:spChg>
      </pc:sldChg>
      <pc:sldChg chg="addSp delSp modSp mod">
        <pc:chgData name="ML Lrem" userId="f633b5f8dc03ccb1" providerId="LiveId" clId="{AC9E7533-A4D4-4D55-B755-496911E83C5A}" dt="2022-03-23T11:33:29.509" v="184" actId="1076"/>
        <pc:sldMkLst>
          <pc:docMk/>
          <pc:sldMk cId="0" sldId="270"/>
        </pc:sldMkLst>
        <pc:spChg chg="add mod">
          <ac:chgData name="ML Lrem" userId="f633b5f8dc03ccb1" providerId="LiveId" clId="{AC9E7533-A4D4-4D55-B755-496911E83C5A}" dt="2022-03-23T11:23:48.319" v="134"/>
          <ac:spMkLst>
            <pc:docMk/>
            <pc:sldMk cId="0" sldId="270"/>
            <ac:spMk id="4" creationId="{23A64F06-9B43-4505-B0B5-0878445605A4}"/>
          </ac:spMkLst>
        </pc:spChg>
        <pc:spChg chg="add del mod">
          <ac:chgData name="ML Lrem" userId="f633b5f8dc03ccb1" providerId="LiveId" clId="{AC9E7533-A4D4-4D55-B755-496911E83C5A}" dt="2022-03-23T11:23:55.894" v="139"/>
          <ac:spMkLst>
            <pc:docMk/>
            <pc:sldMk cId="0" sldId="270"/>
            <ac:spMk id="5" creationId="{8401FB24-E816-4654-9DE4-B35C9966491B}"/>
          </ac:spMkLst>
        </pc:spChg>
        <pc:spChg chg="add mod">
          <ac:chgData name="ML Lrem" userId="f633b5f8dc03ccb1" providerId="LiveId" clId="{AC9E7533-A4D4-4D55-B755-496911E83C5A}" dt="2022-03-23T11:33:29.509" v="184" actId="1076"/>
          <ac:spMkLst>
            <pc:docMk/>
            <pc:sldMk cId="0" sldId="270"/>
            <ac:spMk id="10" creationId="{86991E74-1CD5-4AF2-9EB5-91CDFCF7BAE7}"/>
          </ac:spMkLst>
        </pc:spChg>
        <pc:picChg chg="add del mod">
          <ac:chgData name="ML Lrem" userId="f633b5f8dc03ccb1" providerId="LiveId" clId="{AC9E7533-A4D4-4D55-B755-496911E83C5A}" dt="2022-03-23T11:22:03.746" v="119" actId="21"/>
          <ac:picMkLst>
            <pc:docMk/>
            <pc:sldMk cId="0" sldId="270"/>
            <ac:picMk id="3" creationId="{AD7C0055-4A32-4F9E-8076-252AB038E369}"/>
          </ac:picMkLst>
        </pc:picChg>
        <pc:picChg chg="add mod">
          <ac:chgData name="ML Lrem" userId="f633b5f8dc03ccb1" providerId="LiveId" clId="{AC9E7533-A4D4-4D55-B755-496911E83C5A}" dt="2022-03-23T11:26:31.131" v="169" actId="14100"/>
          <ac:picMkLst>
            <pc:docMk/>
            <pc:sldMk cId="0" sldId="270"/>
            <ac:picMk id="7" creationId="{11DBB969-108A-4540-9B1E-5E3119316BBF}"/>
          </ac:picMkLst>
        </pc:picChg>
        <pc:picChg chg="add mod">
          <ac:chgData name="ML Lrem" userId="f633b5f8dc03ccb1" providerId="LiveId" clId="{AC9E7533-A4D4-4D55-B755-496911E83C5A}" dt="2022-03-23T11:26:15.817" v="165" actId="1076"/>
          <ac:picMkLst>
            <pc:docMk/>
            <pc:sldMk cId="0" sldId="270"/>
            <ac:picMk id="9" creationId="{5EC040CF-8788-4447-B38A-74454244A4AA}"/>
          </ac:picMkLst>
        </pc:picChg>
      </pc:sldChg>
      <pc:sldChg chg="addSp delSp modSp mod">
        <pc:chgData name="ML Lrem" userId="f633b5f8dc03ccb1" providerId="LiveId" clId="{AC9E7533-A4D4-4D55-B755-496911E83C5A}" dt="2022-03-26T07:06:25.091" v="3661" actId="21"/>
        <pc:sldMkLst>
          <pc:docMk/>
          <pc:sldMk cId="0" sldId="271"/>
        </pc:sldMkLst>
        <pc:spChg chg="add del mod">
          <ac:chgData name="ML Lrem" userId="f633b5f8dc03ccb1" providerId="LiveId" clId="{AC9E7533-A4D4-4D55-B755-496911E83C5A}" dt="2022-03-26T07:06:24.557" v="3660"/>
          <ac:spMkLst>
            <pc:docMk/>
            <pc:sldMk cId="0" sldId="271"/>
            <ac:spMk id="2" creationId="{1E71756D-41E0-4A1C-BA3F-7FF71F23E716}"/>
          </ac:spMkLst>
        </pc:spChg>
        <pc:spChg chg="add mod">
          <ac:chgData name="ML Lrem" userId="f633b5f8dc03ccb1" providerId="LiveId" clId="{AC9E7533-A4D4-4D55-B755-496911E83C5A}" dt="2022-03-23T11:24:03.301" v="142" actId="1076"/>
          <ac:spMkLst>
            <pc:docMk/>
            <pc:sldMk cId="0" sldId="271"/>
            <ac:spMk id="4" creationId="{06033F27-51E6-4DE6-8637-7A921A55370E}"/>
          </ac:spMkLst>
        </pc:spChg>
        <pc:grpChg chg="add mod">
          <ac:chgData name="ML Lrem" userId="f633b5f8dc03ccb1" providerId="LiveId" clId="{AC9E7533-A4D4-4D55-B755-496911E83C5A}" dt="2022-03-26T07:06:22.708" v="3659" actId="164"/>
          <ac:grpSpMkLst>
            <pc:docMk/>
            <pc:sldMk cId="0" sldId="271"/>
            <ac:grpSpMk id="6" creationId="{4DBA01C0-7F98-4FDA-9ADB-57CD2BF65A4C}"/>
          </ac:grpSpMkLst>
        </pc:grpChg>
        <pc:picChg chg="del mod">
          <ac:chgData name="ML Lrem" userId="f633b5f8dc03ccb1" providerId="LiveId" clId="{AC9E7533-A4D4-4D55-B755-496911E83C5A}" dt="2022-03-26T07:06:24.557" v="3660"/>
          <ac:picMkLst>
            <pc:docMk/>
            <pc:sldMk cId="0" sldId="271"/>
            <ac:picMk id="3" creationId="{00000000-0000-0000-0000-000000000000}"/>
          </ac:picMkLst>
        </pc:picChg>
        <pc:picChg chg="add mod ord">
          <ac:chgData name="ML Lrem" userId="f633b5f8dc03ccb1" providerId="LiveId" clId="{AC9E7533-A4D4-4D55-B755-496911E83C5A}" dt="2022-03-26T07:06:16.101" v="3657" actId="167"/>
          <ac:picMkLst>
            <pc:docMk/>
            <pc:sldMk cId="0" sldId="271"/>
            <ac:picMk id="5" creationId="{0257DFF8-E3B7-44E5-ADFA-9CDB96BF093E}"/>
          </ac:picMkLst>
        </pc:picChg>
        <pc:picChg chg="del mod">
          <ac:chgData name="ML Lrem" userId="f633b5f8dc03ccb1" providerId="LiveId" clId="{AC9E7533-A4D4-4D55-B755-496911E83C5A}" dt="2022-03-26T07:06:25.091" v="3661" actId="21"/>
          <ac:picMkLst>
            <pc:docMk/>
            <pc:sldMk cId="0" sldId="271"/>
            <ac:picMk id="7" creationId="{2CFF2E60-82C2-49AC-8523-E9219BF5FAA4}"/>
          </ac:picMkLst>
        </pc:picChg>
      </pc:sldChg>
      <pc:sldChg chg="addSp modSp">
        <pc:chgData name="ML Lrem" userId="f633b5f8dc03ccb1" providerId="LiveId" clId="{AC9E7533-A4D4-4D55-B755-496911E83C5A}" dt="2022-03-23T11:24:05.729" v="143"/>
        <pc:sldMkLst>
          <pc:docMk/>
          <pc:sldMk cId="0" sldId="272"/>
        </pc:sldMkLst>
        <pc:spChg chg="add mod">
          <ac:chgData name="ML Lrem" userId="f633b5f8dc03ccb1" providerId="LiveId" clId="{AC9E7533-A4D4-4D55-B755-496911E83C5A}" dt="2022-03-23T11:24:05.729" v="143"/>
          <ac:spMkLst>
            <pc:docMk/>
            <pc:sldMk cId="0" sldId="272"/>
            <ac:spMk id="3" creationId="{32B796B7-0F72-4F26-B67C-AB617C1AFDFA}"/>
          </ac:spMkLst>
        </pc:spChg>
      </pc:sldChg>
      <pc:sldChg chg="addSp modSp">
        <pc:chgData name="ML Lrem" userId="f633b5f8dc03ccb1" providerId="LiveId" clId="{AC9E7533-A4D4-4D55-B755-496911E83C5A}" dt="2022-03-23T11:24:07.146" v="144"/>
        <pc:sldMkLst>
          <pc:docMk/>
          <pc:sldMk cId="0" sldId="273"/>
        </pc:sldMkLst>
        <pc:spChg chg="add mod">
          <ac:chgData name="ML Lrem" userId="f633b5f8dc03ccb1" providerId="LiveId" clId="{AC9E7533-A4D4-4D55-B755-496911E83C5A}" dt="2022-03-23T11:24:07.146" v="144"/>
          <ac:spMkLst>
            <pc:docMk/>
            <pc:sldMk cId="0" sldId="273"/>
            <ac:spMk id="3" creationId="{0AA60604-9191-42F5-845F-DF9E7A883D97}"/>
          </ac:spMkLst>
        </pc:spChg>
      </pc:sldChg>
      <pc:sldChg chg="addSp modSp mod">
        <pc:chgData name="ML Lrem" userId="f633b5f8dc03ccb1" providerId="LiveId" clId="{AC9E7533-A4D4-4D55-B755-496911E83C5A}" dt="2022-03-23T12:40:54.532" v="1429" actId="1076"/>
        <pc:sldMkLst>
          <pc:docMk/>
          <pc:sldMk cId="0" sldId="274"/>
        </pc:sldMkLst>
        <pc:spChg chg="add mod">
          <ac:chgData name="ML Lrem" userId="f633b5f8dc03ccb1" providerId="LiveId" clId="{AC9E7533-A4D4-4D55-B755-496911E83C5A}" dt="2022-03-23T11:24:11.203" v="146"/>
          <ac:spMkLst>
            <pc:docMk/>
            <pc:sldMk cId="0" sldId="274"/>
            <ac:spMk id="4" creationId="{0FD1E375-4D05-4EC8-BA88-D80AB73ADC71}"/>
          </ac:spMkLst>
        </pc:spChg>
        <pc:picChg chg="mod">
          <ac:chgData name="ML Lrem" userId="f633b5f8dc03ccb1" providerId="LiveId" clId="{AC9E7533-A4D4-4D55-B755-496911E83C5A}" dt="2022-03-23T12:40:54.532" v="1429" actId="1076"/>
          <ac:picMkLst>
            <pc:docMk/>
            <pc:sldMk cId="0" sldId="274"/>
            <ac:picMk id="3" creationId="{00000000-0000-0000-0000-000000000000}"/>
          </ac:picMkLst>
        </pc:picChg>
      </pc:sldChg>
      <pc:sldChg chg="addSp modSp">
        <pc:chgData name="ML Lrem" userId="f633b5f8dc03ccb1" providerId="LiveId" clId="{AC9E7533-A4D4-4D55-B755-496911E83C5A}" dt="2022-03-23T11:24:08.663" v="145"/>
        <pc:sldMkLst>
          <pc:docMk/>
          <pc:sldMk cId="0" sldId="275"/>
        </pc:sldMkLst>
        <pc:spChg chg="add mod">
          <ac:chgData name="ML Lrem" userId="f633b5f8dc03ccb1" providerId="LiveId" clId="{AC9E7533-A4D4-4D55-B755-496911E83C5A}" dt="2022-03-23T11:24:08.663" v="145"/>
          <ac:spMkLst>
            <pc:docMk/>
            <pc:sldMk cId="0" sldId="275"/>
            <ac:spMk id="3" creationId="{A4D9253B-4EBC-439D-B6FD-BA92BF23DAA7}"/>
          </ac:spMkLst>
        </pc:spChg>
      </pc:sldChg>
      <pc:sldChg chg="addSp delSp modSp">
        <pc:chgData name="ML Lrem" userId="f633b5f8dc03ccb1" providerId="LiveId" clId="{AC9E7533-A4D4-4D55-B755-496911E83C5A}" dt="2022-03-23T11:24:14.199" v="148"/>
        <pc:sldMkLst>
          <pc:docMk/>
          <pc:sldMk cId="0" sldId="277"/>
        </pc:sldMkLst>
        <pc:spChg chg="add del mod">
          <ac:chgData name="ML Lrem" userId="f633b5f8dc03ccb1" providerId="LiveId" clId="{AC9E7533-A4D4-4D55-B755-496911E83C5A}" dt="2022-03-23T11:24:14.199" v="148"/>
          <ac:spMkLst>
            <pc:docMk/>
            <pc:sldMk cId="0" sldId="277"/>
            <ac:spMk id="3" creationId="{202F2D12-2578-404B-BFD8-74DE02F54848}"/>
          </ac:spMkLst>
        </pc:spChg>
      </pc:sldChg>
      <pc:sldChg chg="addSp modSp mod">
        <pc:chgData name="ML Lrem" userId="f633b5f8dc03ccb1" providerId="LiveId" clId="{AC9E7533-A4D4-4D55-B755-496911E83C5A}" dt="2022-03-26T06:57:54.775" v="3580" actId="1076"/>
        <pc:sldMkLst>
          <pc:docMk/>
          <pc:sldMk cId="0" sldId="280"/>
        </pc:sldMkLst>
        <pc:spChg chg="add mod">
          <ac:chgData name="ML Lrem" userId="f633b5f8dc03ccb1" providerId="LiveId" clId="{AC9E7533-A4D4-4D55-B755-496911E83C5A}" dt="2022-03-23T11:24:29.084" v="149"/>
          <ac:spMkLst>
            <pc:docMk/>
            <pc:sldMk cId="0" sldId="280"/>
            <ac:spMk id="3" creationId="{E1964E77-0651-42D8-95C0-39D97C18C820}"/>
          </ac:spMkLst>
        </pc:spChg>
        <pc:picChg chg="mod">
          <ac:chgData name="ML Lrem" userId="f633b5f8dc03ccb1" providerId="LiveId" clId="{AC9E7533-A4D4-4D55-B755-496911E83C5A}" dt="2022-03-26T06:57:54.775" v="3580" actId="1076"/>
          <ac:picMkLst>
            <pc:docMk/>
            <pc:sldMk cId="0" sldId="280"/>
            <ac:picMk id="2" creationId="{00000000-0000-0000-0000-000000000000}"/>
          </ac:picMkLst>
        </pc:picChg>
      </pc:sldChg>
      <pc:sldChg chg="addSp delSp modSp mod">
        <pc:chgData name="ML Lrem" userId="f633b5f8dc03ccb1" providerId="LiveId" clId="{AC9E7533-A4D4-4D55-B755-496911E83C5A}" dt="2022-03-26T07:29:18.517" v="3972" actId="1076"/>
        <pc:sldMkLst>
          <pc:docMk/>
          <pc:sldMk cId="0" sldId="281"/>
        </pc:sldMkLst>
        <pc:spChg chg="add mod">
          <ac:chgData name="ML Lrem" userId="f633b5f8dc03ccb1" providerId="LiveId" clId="{AC9E7533-A4D4-4D55-B755-496911E83C5A}" dt="2022-03-26T07:18:57.031" v="3780" actId="164"/>
          <ac:spMkLst>
            <pc:docMk/>
            <pc:sldMk cId="0" sldId="281"/>
            <ac:spMk id="3" creationId="{A5A3E2D3-0B1A-4C50-B1DF-02DC3DE5EE67}"/>
          </ac:spMkLst>
        </pc:spChg>
        <pc:spChg chg="add mod">
          <ac:chgData name="ML Lrem" userId="f633b5f8dc03ccb1" providerId="LiveId" clId="{AC9E7533-A4D4-4D55-B755-496911E83C5A}" dt="2022-03-26T07:18:57.031" v="3780" actId="164"/>
          <ac:spMkLst>
            <pc:docMk/>
            <pc:sldMk cId="0" sldId="281"/>
            <ac:spMk id="4" creationId="{424DD18C-BBAD-412B-B94F-DD5E3F4B86F9}"/>
          </ac:spMkLst>
        </pc:spChg>
        <pc:spChg chg="add mod">
          <ac:chgData name="ML Lrem" userId="f633b5f8dc03ccb1" providerId="LiveId" clId="{AC9E7533-A4D4-4D55-B755-496911E83C5A}" dt="2022-03-26T07:18:57.031" v="3780" actId="164"/>
          <ac:spMkLst>
            <pc:docMk/>
            <pc:sldMk cId="0" sldId="281"/>
            <ac:spMk id="5" creationId="{78739081-317B-49FB-98FA-D7722F4A6374}"/>
          </ac:spMkLst>
        </pc:spChg>
        <pc:spChg chg="add del">
          <ac:chgData name="ML Lrem" userId="f633b5f8dc03ccb1" providerId="LiveId" clId="{AC9E7533-A4D4-4D55-B755-496911E83C5A}" dt="2022-03-26T06:52:46.348" v="3536" actId="22"/>
          <ac:spMkLst>
            <pc:docMk/>
            <pc:sldMk cId="0" sldId="281"/>
            <ac:spMk id="5" creationId="{EAA95636-5650-486D-A96C-8B344989038B}"/>
          </ac:spMkLst>
        </pc:spChg>
        <pc:spChg chg="add del mod">
          <ac:chgData name="ML Lrem" userId="f633b5f8dc03ccb1" providerId="LiveId" clId="{AC9E7533-A4D4-4D55-B755-496911E83C5A}" dt="2022-03-26T06:56:59.043" v="3552" actId="21"/>
          <ac:spMkLst>
            <pc:docMk/>
            <pc:sldMk cId="0" sldId="281"/>
            <ac:spMk id="6" creationId="{B59399A0-B8C8-4284-84C5-68D0CDBE42D6}"/>
          </ac:spMkLst>
        </pc:spChg>
        <pc:spChg chg="add mod">
          <ac:chgData name="ML Lrem" userId="f633b5f8dc03ccb1" providerId="LiveId" clId="{AC9E7533-A4D4-4D55-B755-496911E83C5A}" dt="2022-03-26T07:18:57.031" v="3780" actId="164"/>
          <ac:spMkLst>
            <pc:docMk/>
            <pc:sldMk cId="0" sldId="281"/>
            <ac:spMk id="6" creationId="{C0BF795A-345D-4881-8DF4-D8A96EF2CC2D}"/>
          </ac:spMkLst>
        </pc:spChg>
        <pc:spChg chg="add del">
          <ac:chgData name="ML Lrem" userId="f633b5f8dc03ccb1" providerId="LiveId" clId="{AC9E7533-A4D4-4D55-B755-496911E83C5A}" dt="2022-03-26T07:18:43.438" v="3777" actId="21"/>
          <ac:spMkLst>
            <pc:docMk/>
            <pc:sldMk cId="0" sldId="281"/>
            <ac:spMk id="7" creationId="{F9944FC9-8CC2-485F-9E76-09A59821E754}"/>
          </ac:spMkLst>
        </pc:spChg>
        <pc:spChg chg="add del mod">
          <ac:chgData name="ML Lrem" userId="f633b5f8dc03ccb1" providerId="LiveId" clId="{AC9E7533-A4D4-4D55-B755-496911E83C5A}" dt="2022-03-26T06:59:53.816" v="3631" actId="478"/>
          <ac:spMkLst>
            <pc:docMk/>
            <pc:sldMk cId="0" sldId="281"/>
            <ac:spMk id="8" creationId="{D7E7E21B-FC22-4B21-95DA-6D42D92266AE}"/>
          </ac:spMkLst>
        </pc:spChg>
        <pc:spChg chg="add del mod ord">
          <ac:chgData name="ML Lrem" userId="f633b5f8dc03ccb1" providerId="LiveId" clId="{AC9E7533-A4D4-4D55-B755-496911E83C5A}" dt="2022-03-26T06:59:55.315" v="3632" actId="478"/>
          <ac:spMkLst>
            <pc:docMk/>
            <pc:sldMk cId="0" sldId="281"/>
            <ac:spMk id="9" creationId="{33E9F2B4-BFB6-4424-8B8E-FBDFCC57A8DA}"/>
          </ac:spMkLst>
        </pc:spChg>
        <pc:spChg chg="add del mod">
          <ac:chgData name="ML Lrem" userId="f633b5f8dc03ccb1" providerId="LiveId" clId="{AC9E7533-A4D4-4D55-B755-496911E83C5A}" dt="2022-03-26T07:17:36.800" v="3738"/>
          <ac:spMkLst>
            <pc:docMk/>
            <pc:sldMk cId="0" sldId="281"/>
            <ac:spMk id="10" creationId="{94A4A40F-68FD-4917-BEDF-AFE019904016}"/>
          </ac:spMkLst>
        </pc:spChg>
        <pc:spChg chg="add del mod">
          <ac:chgData name="ML Lrem" userId="f633b5f8dc03ccb1" providerId="LiveId" clId="{AC9E7533-A4D4-4D55-B755-496911E83C5A}" dt="2022-03-26T06:58:38.918" v="3601"/>
          <ac:spMkLst>
            <pc:docMk/>
            <pc:sldMk cId="0" sldId="281"/>
            <ac:spMk id="11" creationId="{287778EB-A2B9-4A2B-876D-D12A739778D9}"/>
          </ac:spMkLst>
        </pc:spChg>
        <pc:spChg chg="mod">
          <ac:chgData name="ML Lrem" userId="f633b5f8dc03ccb1" providerId="LiveId" clId="{AC9E7533-A4D4-4D55-B755-496911E83C5A}" dt="2022-03-26T06:59:14.222" v="3612"/>
          <ac:spMkLst>
            <pc:docMk/>
            <pc:sldMk cId="0" sldId="281"/>
            <ac:spMk id="12" creationId="{86BA0831-7200-4B44-ADA4-1BBFFFD51E31}"/>
          </ac:spMkLst>
        </pc:spChg>
        <pc:spChg chg="add del mod">
          <ac:chgData name="ML Lrem" userId="f633b5f8dc03ccb1" providerId="LiveId" clId="{AC9E7533-A4D4-4D55-B755-496911E83C5A}" dt="2022-03-26T06:59:51.151" v="3629"/>
          <ac:spMkLst>
            <pc:docMk/>
            <pc:sldMk cId="0" sldId="281"/>
            <ac:spMk id="13" creationId="{3C431193-4699-40C4-AAB0-E5E957DC0051}"/>
          </ac:spMkLst>
        </pc:spChg>
        <pc:spChg chg="add del mod">
          <ac:chgData name="ML Lrem" userId="f633b5f8dc03ccb1" providerId="LiveId" clId="{AC9E7533-A4D4-4D55-B755-496911E83C5A}" dt="2022-03-26T07:00:37.497" v="3645" actId="21"/>
          <ac:spMkLst>
            <pc:docMk/>
            <pc:sldMk cId="0" sldId="281"/>
            <ac:spMk id="14" creationId="{B5A45042-7AA2-4F30-859C-419A46D5F01F}"/>
          </ac:spMkLst>
        </pc:spChg>
        <pc:spChg chg="add del mod">
          <ac:chgData name="ML Lrem" userId="f633b5f8dc03ccb1" providerId="LiveId" clId="{AC9E7533-A4D4-4D55-B755-496911E83C5A}" dt="2022-03-26T07:00:37.497" v="3645" actId="21"/>
          <ac:spMkLst>
            <pc:docMk/>
            <pc:sldMk cId="0" sldId="281"/>
            <ac:spMk id="15" creationId="{05F92FE4-6C0F-40BB-9DCA-F4184D7AA1DB}"/>
          </ac:spMkLst>
        </pc:spChg>
        <pc:spChg chg="add del">
          <ac:chgData name="ML Lrem" userId="f633b5f8dc03ccb1" providerId="LiveId" clId="{AC9E7533-A4D4-4D55-B755-496911E83C5A}" dt="2022-03-26T07:18:41.016" v="3771" actId="11529"/>
          <ac:spMkLst>
            <pc:docMk/>
            <pc:sldMk cId="0" sldId="281"/>
            <ac:spMk id="19" creationId="{755BE407-2B02-4FD9-B58B-898D9E53109D}"/>
          </ac:spMkLst>
        </pc:spChg>
        <pc:spChg chg="add del mod">
          <ac:chgData name="ML Lrem" userId="f633b5f8dc03ccb1" providerId="LiveId" clId="{AC9E7533-A4D4-4D55-B755-496911E83C5A}" dt="2022-03-26T07:19:31.966" v="3785"/>
          <ac:spMkLst>
            <pc:docMk/>
            <pc:sldMk cId="0" sldId="281"/>
            <ac:spMk id="23" creationId="{BBA7F1B8-15F9-4A6D-8A53-EA3195B115CE}"/>
          </ac:spMkLst>
        </pc:spChg>
        <pc:spChg chg="mod">
          <ac:chgData name="ML Lrem" userId="f633b5f8dc03ccb1" providerId="LiveId" clId="{AC9E7533-A4D4-4D55-B755-496911E83C5A}" dt="2022-03-26T07:19:33.721" v="3786"/>
          <ac:spMkLst>
            <pc:docMk/>
            <pc:sldMk cId="0" sldId="281"/>
            <ac:spMk id="28" creationId="{E84AB8A0-4CBA-4817-ABFB-8A94D8BA29DF}"/>
          </ac:spMkLst>
        </pc:spChg>
        <pc:spChg chg="mod">
          <ac:chgData name="ML Lrem" userId="f633b5f8dc03ccb1" providerId="LiveId" clId="{AC9E7533-A4D4-4D55-B755-496911E83C5A}" dt="2022-03-26T07:19:33.721" v="3786"/>
          <ac:spMkLst>
            <pc:docMk/>
            <pc:sldMk cId="0" sldId="281"/>
            <ac:spMk id="29" creationId="{5520FC36-2AEE-4E57-B88C-9DDB1DC4DA1E}"/>
          </ac:spMkLst>
        </pc:spChg>
        <pc:spChg chg="mod">
          <ac:chgData name="ML Lrem" userId="f633b5f8dc03ccb1" providerId="LiveId" clId="{AC9E7533-A4D4-4D55-B755-496911E83C5A}" dt="2022-03-26T07:19:33.721" v="3786"/>
          <ac:spMkLst>
            <pc:docMk/>
            <pc:sldMk cId="0" sldId="281"/>
            <ac:spMk id="30" creationId="{00C8FE32-7E1D-41A7-A2B3-606CEE4DBFB1}"/>
          </ac:spMkLst>
        </pc:spChg>
        <pc:spChg chg="mod">
          <ac:chgData name="ML Lrem" userId="f633b5f8dc03ccb1" providerId="LiveId" clId="{AC9E7533-A4D4-4D55-B755-496911E83C5A}" dt="2022-03-26T07:19:33.721" v="3786"/>
          <ac:spMkLst>
            <pc:docMk/>
            <pc:sldMk cId="0" sldId="281"/>
            <ac:spMk id="31" creationId="{3C3A7960-801C-4B3B-AA47-457DECFDD364}"/>
          </ac:spMkLst>
        </pc:spChg>
        <pc:spChg chg="add del mod">
          <ac:chgData name="ML Lrem" userId="f633b5f8dc03ccb1" providerId="LiveId" clId="{AC9E7533-A4D4-4D55-B755-496911E83C5A}" dt="2022-03-26T07:22:58.482" v="3858"/>
          <ac:spMkLst>
            <pc:docMk/>
            <pc:sldMk cId="0" sldId="281"/>
            <ac:spMk id="33" creationId="{FE5DC504-3DFC-46E8-B427-5C99478CBBF9}"/>
          </ac:spMkLst>
        </pc:spChg>
        <pc:spChg chg="mod">
          <ac:chgData name="ML Lrem" userId="f633b5f8dc03ccb1" providerId="LiveId" clId="{AC9E7533-A4D4-4D55-B755-496911E83C5A}" dt="2022-03-26T07:22:25.571" v="3843"/>
          <ac:spMkLst>
            <pc:docMk/>
            <pc:sldMk cId="0" sldId="281"/>
            <ac:spMk id="37" creationId="{7A1C8DCA-963F-41A7-9794-5369A0C9D819}"/>
          </ac:spMkLst>
        </pc:spChg>
        <pc:spChg chg="mod">
          <ac:chgData name="ML Lrem" userId="f633b5f8dc03ccb1" providerId="LiveId" clId="{AC9E7533-A4D4-4D55-B755-496911E83C5A}" dt="2022-03-26T07:22:25.571" v="3843"/>
          <ac:spMkLst>
            <pc:docMk/>
            <pc:sldMk cId="0" sldId="281"/>
            <ac:spMk id="38" creationId="{48090E9A-B449-446C-886C-53CC3757CE24}"/>
          </ac:spMkLst>
        </pc:spChg>
        <pc:spChg chg="mod">
          <ac:chgData name="ML Lrem" userId="f633b5f8dc03ccb1" providerId="LiveId" clId="{AC9E7533-A4D4-4D55-B755-496911E83C5A}" dt="2022-03-26T07:22:25.571" v="3843"/>
          <ac:spMkLst>
            <pc:docMk/>
            <pc:sldMk cId="0" sldId="281"/>
            <ac:spMk id="39" creationId="{18ABDDC6-7573-4183-BF6D-29428550BC55}"/>
          </ac:spMkLst>
        </pc:spChg>
        <pc:spChg chg="mod">
          <ac:chgData name="ML Lrem" userId="f633b5f8dc03ccb1" providerId="LiveId" clId="{AC9E7533-A4D4-4D55-B755-496911E83C5A}" dt="2022-03-26T07:22:25.571" v="3843"/>
          <ac:spMkLst>
            <pc:docMk/>
            <pc:sldMk cId="0" sldId="281"/>
            <ac:spMk id="40" creationId="{C71986F4-572A-4D53-AC07-919B27FB6D0D}"/>
          </ac:spMkLst>
        </pc:spChg>
        <pc:spChg chg="add del">
          <ac:chgData name="ML Lrem" userId="f633b5f8dc03ccb1" providerId="LiveId" clId="{AC9E7533-A4D4-4D55-B755-496911E83C5A}" dt="2022-03-26T07:23:14.038" v="3863"/>
          <ac:spMkLst>
            <pc:docMk/>
            <pc:sldMk cId="0" sldId="281"/>
            <ac:spMk id="44" creationId="{44E34E90-BA64-4FA9-B8BA-A1B3C0B09B54}"/>
          </ac:spMkLst>
        </pc:spChg>
        <pc:spChg chg="add mod">
          <ac:chgData name="ML Lrem" userId="f633b5f8dc03ccb1" providerId="LiveId" clId="{AC9E7533-A4D4-4D55-B755-496911E83C5A}" dt="2022-03-26T07:29:18.517" v="3972" actId="1076"/>
          <ac:spMkLst>
            <pc:docMk/>
            <pc:sldMk cId="0" sldId="281"/>
            <ac:spMk id="46" creationId="{F7D4806C-C42B-4CD0-B04A-36DBD52BAA83}"/>
          </ac:spMkLst>
        </pc:spChg>
        <pc:spChg chg="add mod">
          <ac:chgData name="ML Lrem" userId="f633b5f8dc03ccb1" providerId="LiveId" clId="{AC9E7533-A4D4-4D55-B755-496911E83C5A}" dt="2022-03-26T07:28:19.153" v="3939" actId="1076"/>
          <ac:spMkLst>
            <pc:docMk/>
            <pc:sldMk cId="0" sldId="281"/>
            <ac:spMk id="48" creationId="{68B31082-06BD-4529-8FFE-0968A6D3C60A}"/>
          </ac:spMkLst>
        </pc:spChg>
        <pc:grpChg chg="add mod">
          <ac:chgData name="ML Lrem" userId="f633b5f8dc03ccb1" providerId="LiveId" clId="{AC9E7533-A4D4-4D55-B755-496911E83C5A}" dt="2022-03-26T06:58:18.403" v="3585" actId="164"/>
          <ac:grpSpMkLst>
            <pc:docMk/>
            <pc:sldMk cId="0" sldId="281"/>
            <ac:grpSpMk id="10" creationId="{16D2FD09-8824-4A98-92A8-243EE0D1FBF1}"/>
          </ac:grpSpMkLst>
        </pc:grpChg>
        <pc:grpChg chg="add del mod">
          <ac:chgData name="ML Lrem" userId="f633b5f8dc03ccb1" providerId="LiveId" clId="{AC9E7533-A4D4-4D55-B755-496911E83C5A}" dt="2022-03-26T07:19:00.934" v="3781" actId="21"/>
          <ac:grpSpMkLst>
            <pc:docMk/>
            <pc:sldMk cId="0" sldId="281"/>
            <ac:grpSpMk id="21" creationId="{A2FB3CEA-EDAE-4AB5-97DB-79E6EE7D403D}"/>
          </ac:grpSpMkLst>
        </pc:grpChg>
        <pc:grpChg chg="add del mod ord">
          <ac:chgData name="ML Lrem" userId="f633b5f8dc03ccb1" providerId="LiveId" clId="{AC9E7533-A4D4-4D55-B755-496911E83C5A}" dt="2022-03-26T07:22:24.610" v="3842" actId="21"/>
          <ac:grpSpMkLst>
            <pc:docMk/>
            <pc:sldMk cId="0" sldId="281"/>
            <ac:grpSpMk id="25" creationId="{DA6E1F85-C696-411C-80A7-91D724C079B3}"/>
          </ac:grpSpMkLst>
        </pc:grpChg>
        <pc:grpChg chg="add del mod ord">
          <ac:chgData name="ML Lrem" userId="f633b5f8dc03ccb1" providerId="LiveId" clId="{AC9E7533-A4D4-4D55-B755-496911E83C5A}" dt="2022-03-26T07:22:45.155" v="3854" actId="21"/>
          <ac:grpSpMkLst>
            <pc:docMk/>
            <pc:sldMk cId="0" sldId="281"/>
            <ac:grpSpMk id="34" creationId="{BE1000C4-8169-4820-8999-A6CA466FAEA6}"/>
          </ac:grpSpMkLst>
        </pc:grpChg>
        <pc:graphicFrameChg chg="add mod modGraphic">
          <ac:chgData name="ML Lrem" userId="f633b5f8dc03ccb1" providerId="LiveId" clId="{AC9E7533-A4D4-4D55-B755-496911E83C5A}" dt="2022-03-26T07:28:57.953" v="3958" actId="21"/>
          <ac:graphicFrameMkLst>
            <pc:docMk/>
            <pc:sldMk cId="0" sldId="281"/>
            <ac:graphicFrameMk id="32" creationId="{A3829E57-4C36-407E-B46D-7ACA6F4AF6CB}"/>
          </ac:graphicFrameMkLst>
        </pc:graphicFrameChg>
        <pc:picChg chg="add del mod ord">
          <ac:chgData name="ML Lrem" userId="f633b5f8dc03ccb1" providerId="LiveId" clId="{AC9E7533-A4D4-4D55-B755-496911E83C5A}" dt="2022-03-26T07:17:36.800" v="3738"/>
          <ac:picMkLst>
            <pc:docMk/>
            <pc:sldMk cId="0" sldId="281"/>
            <ac:picMk id="2" creationId="{00000000-0000-0000-0000-000000000000}"/>
          </ac:picMkLst>
        </pc:picChg>
        <pc:picChg chg="add del mod ord">
          <ac:chgData name="ML Lrem" userId="f633b5f8dc03ccb1" providerId="LiveId" clId="{AC9E7533-A4D4-4D55-B755-496911E83C5A}" dt="2022-03-26T07:18:57.031" v="3780" actId="164"/>
          <ac:picMkLst>
            <pc:docMk/>
            <pc:sldMk cId="0" sldId="281"/>
            <ac:picMk id="8" creationId="{9884E8FD-52BE-44AF-AA10-425516AEE9B4}"/>
          </ac:picMkLst>
        </pc:picChg>
        <pc:picChg chg="mod">
          <ac:chgData name="ML Lrem" userId="f633b5f8dc03ccb1" providerId="LiveId" clId="{AC9E7533-A4D4-4D55-B755-496911E83C5A}" dt="2022-03-26T07:17:16.781" v="3722"/>
          <ac:picMkLst>
            <pc:docMk/>
            <pc:sldMk cId="0" sldId="281"/>
            <ac:picMk id="9" creationId="{83F3D8EB-C539-4B3F-9EEE-1514A0E9B916}"/>
          </ac:picMkLst>
        </pc:picChg>
        <pc:picChg chg="add del mod">
          <ac:chgData name="ML Lrem" userId="f633b5f8dc03ccb1" providerId="LiveId" clId="{AC9E7533-A4D4-4D55-B755-496911E83C5A}" dt="2022-03-26T07:17:34.110" v="3737" actId="21"/>
          <ac:picMkLst>
            <pc:docMk/>
            <pc:sldMk cId="0" sldId="281"/>
            <ac:picMk id="11" creationId="{5703BCEE-6E25-4E9D-BB89-5F1E7B222E17}"/>
          </ac:picMkLst>
        </pc:picChg>
        <pc:picChg chg="add del mod">
          <ac:chgData name="ML Lrem" userId="f633b5f8dc03ccb1" providerId="LiveId" clId="{AC9E7533-A4D4-4D55-B755-496911E83C5A}" dt="2022-03-26T07:17:33.611" v="3736" actId="21"/>
          <ac:picMkLst>
            <pc:docMk/>
            <pc:sldMk cId="0" sldId="281"/>
            <ac:picMk id="12" creationId="{A5A76284-E6C9-48C5-8295-0D2912144995}"/>
          </ac:picMkLst>
        </pc:picChg>
        <pc:picChg chg="add del mod">
          <ac:chgData name="ML Lrem" userId="f633b5f8dc03ccb1" providerId="LiveId" clId="{AC9E7533-A4D4-4D55-B755-496911E83C5A}" dt="2022-03-26T07:17:33.121" v="3735" actId="21"/>
          <ac:picMkLst>
            <pc:docMk/>
            <pc:sldMk cId="0" sldId="281"/>
            <ac:picMk id="13" creationId="{EC1967F4-56A7-429A-9C1C-835B38A029AF}"/>
          </ac:picMkLst>
        </pc:picChg>
        <pc:picChg chg="add del mod">
          <ac:chgData name="ML Lrem" userId="f633b5f8dc03ccb1" providerId="LiveId" clId="{AC9E7533-A4D4-4D55-B755-496911E83C5A}" dt="2022-03-26T07:17:32.622" v="3734" actId="21"/>
          <ac:picMkLst>
            <pc:docMk/>
            <pc:sldMk cId="0" sldId="281"/>
            <ac:picMk id="14" creationId="{4E162A46-0124-4264-B852-F0848B62A301}"/>
          </ac:picMkLst>
        </pc:picChg>
        <pc:picChg chg="add del mod">
          <ac:chgData name="ML Lrem" userId="f633b5f8dc03ccb1" providerId="LiveId" clId="{AC9E7533-A4D4-4D55-B755-496911E83C5A}" dt="2022-03-26T07:17:31.673" v="3733" actId="21"/>
          <ac:picMkLst>
            <pc:docMk/>
            <pc:sldMk cId="0" sldId="281"/>
            <ac:picMk id="15" creationId="{726AFBE1-7EA7-40CA-BB88-3E2A72236F3D}"/>
          </ac:picMkLst>
        </pc:picChg>
        <pc:picChg chg="mod modCrop">
          <ac:chgData name="ML Lrem" userId="f633b5f8dc03ccb1" providerId="LiveId" clId="{AC9E7533-A4D4-4D55-B755-496911E83C5A}" dt="2022-03-26T07:18:57.031" v="3780" actId="164"/>
          <ac:picMkLst>
            <pc:docMk/>
            <pc:sldMk cId="0" sldId="281"/>
            <ac:picMk id="16" creationId="{1AF27664-82AE-4BEE-B958-807DD41371FF}"/>
          </ac:picMkLst>
        </pc:picChg>
        <pc:picChg chg="mod">
          <ac:chgData name="ML Lrem" userId="f633b5f8dc03ccb1" providerId="LiveId" clId="{AC9E7533-A4D4-4D55-B755-496911E83C5A}" dt="2022-03-26T07:18:41.987" v="3775"/>
          <ac:picMkLst>
            <pc:docMk/>
            <pc:sldMk cId="0" sldId="281"/>
            <ac:picMk id="17" creationId="{DB0FE4AD-BF2E-4688-95DE-26A7AA4D1A9D}"/>
          </ac:picMkLst>
        </pc:picChg>
        <pc:picChg chg="add del mod ord">
          <ac:chgData name="ML Lrem" userId="f633b5f8dc03ccb1" providerId="LiveId" clId="{AC9E7533-A4D4-4D55-B755-496911E83C5A}" dt="2022-03-26T07:18:41.762" v="3774"/>
          <ac:picMkLst>
            <pc:docMk/>
            <pc:sldMk cId="0" sldId="281"/>
            <ac:picMk id="18" creationId="{81CE0860-518C-4764-B3D9-89FF62F2DB66}"/>
          </ac:picMkLst>
        </pc:picChg>
        <pc:picChg chg="mod">
          <ac:chgData name="ML Lrem" userId="f633b5f8dc03ccb1" providerId="LiveId" clId="{AC9E7533-A4D4-4D55-B755-496911E83C5A}" dt="2022-03-26T07:18:40.846" v="3770"/>
          <ac:picMkLst>
            <pc:docMk/>
            <pc:sldMk cId="0" sldId="281"/>
            <ac:picMk id="20" creationId="{8C6AE461-CCB9-4829-A1C5-740F79719F1F}"/>
          </ac:picMkLst>
        </pc:picChg>
        <pc:picChg chg="add del">
          <ac:chgData name="ML Lrem" userId="f633b5f8dc03ccb1" providerId="LiveId" clId="{AC9E7533-A4D4-4D55-B755-496911E83C5A}" dt="2022-03-26T07:19:31.966" v="3785"/>
          <ac:picMkLst>
            <pc:docMk/>
            <pc:sldMk cId="0" sldId="281"/>
            <ac:picMk id="22" creationId="{17536CFE-3641-45B7-BBB5-62BA39F992E8}"/>
          </ac:picMkLst>
        </pc:picChg>
        <pc:picChg chg="del mod modCrop">
          <ac:chgData name="ML Lrem" userId="f633b5f8dc03ccb1" providerId="LiveId" clId="{AC9E7533-A4D4-4D55-B755-496911E83C5A}" dt="2022-03-26T07:22:19.951" v="3840" actId="21"/>
          <ac:picMkLst>
            <pc:docMk/>
            <pc:sldMk cId="0" sldId="281"/>
            <ac:picMk id="24" creationId="{3E87EF1C-7CF8-4F32-833C-80384B6D0CFC}"/>
          </ac:picMkLst>
        </pc:picChg>
        <pc:picChg chg="mod">
          <ac:chgData name="ML Lrem" userId="f633b5f8dc03ccb1" providerId="LiveId" clId="{AC9E7533-A4D4-4D55-B755-496911E83C5A}" dt="2022-03-26T07:19:33.721" v="3786"/>
          <ac:picMkLst>
            <pc:docMk/>
            <pc:sldMk cId="0" sldId="281"/>
            <ac:picMk id="26" creationId="{8D853F83-D41F-4D05-B970-6EEC67941643}"/>
          </ac:picMkLst>
        </pc:picChg>
        <pc:picChg chg="mod">
          <ac:chgData name="ML Lrem" userId="f633b5f8dc03ccb1" providerId="LiveId" clId="{AC9E7533-A4D4-4D55-B755-496911E83C5A}" dt="2022-03-26T07:19:33.721" v="3786"/>
          <ac:picMkLst>
            <pc:docMk/>
            <pc:sldMk cId="0" sldId="281"/>
            <ac:picMk id="27" creationId="{EB12135D-8563-4DE4-994D-076FC1C7F49F}"/>
          </ac:picMkLst>
        </pc:picChg>
        <pc:picChg chg="mod">
          <ac:chgData name="ML Lrem" userId="f633b5f8dc03ccb1" providerId="LiveId" clId="{AC9E7533-A4D4-4D55-B755-496911E83C5A}" dt="2022-03-26T07:22:25.571" v="3843"/>
          <ac:picMkLst>
            <pc:docMk/>
            <pc:sldMk cId="0" sldId="281"/>
            <ac:picMk id="35" creationId="{F361675B-2C4A-4D41-9E37-D57AA364BC95}"/>
          </ac:picMkLst>
        </pc:picChg>
        <pc:picChg chg="mod">
          <ac:chgData name="ML Lrem" userId="f633b5f8dc03ccb1" providerId="LiveId" clId="{AC9E7533-A4D4-4D55-B755-496911E83C5A}" dt="2022-03-26T07:22:25.571" v="3843"/>
          <ac:picMkLst>
            <pc:docMk/>
            <pc:sldMk cId="0" sldId="281"/>
            <ac:picMk id="36" creationId="{D6B47FC4-0773-4DFD-8D52-BB35EA74808C}"/>
          </ac:picMkLst>
        </pc:picChg>
        <pc:picChg chg="add del ord">
          <ac:chgData name="ML Lrem" userId="f633b5f8dc03ccb1" providerId="LiveId" clId="{AC9E7533-A4D4-4D55-B755-496911E83C5A}" dt="2022-03-26T07:22:58.482" v="3858"/>
          <ac:picMkLst>
            <pc:docMk/>
            <pc:sldMk cId="0" sldId="281"/>
            <ac:picMk id="41" creationId="{E7658C47-9144-4581-A893-AA7E3D9BBC9D}"/>
          </ac:picMkLst>
        </pc:picChg>
        <pc:picChg chg="mod">
          <ac:chgData name="ML Lrem" userId="f633b5f8dc03ccb1" providerId="LiveId" clId="{AC9E7533-A4D4-4D55-B755-496911E83C5A}" dt="2022-03-26T07:28:47.273" v="3954" actId="1076"/>
          <ac:picMkLst>
            <pc:docMk/>
            <pc:sldMk cId="0" sldId="281"/>
            <ac:picMk id="42" creationId="{7D93465C-28BA-43BB-B871-973F22796B33}"/>
          </ac:picMkLst>
        </pc:picChg>
        <pc:picChg chg="add del mod ord">
          <ac:chgData name="ML Lrem" userId="f633b5f8dc03ccb1" providerId="LiveId" clId="{AC9E7533-A4D4-4D55-B755-496911E83C5A}" dt="2022-03-26T07:23:14.038" v="3863"/>
          <ac:picMkLst>
            <pc:docMk/>
            <pc:sldMk cId="0" sldId="281"/>
            <ac:picMk id="43" creationId="{0182786B-423E-440D-A161-5DD2492C761E}"/>
          </ac:picMkLst>
        </pc:picChg>
        <pc:picChg chg="del mod">
          <ac:chgData name="ML Lrem" userId="f633b5f8dc03ccb1" providerId="LiveId" clId="{AC9E7533-A4D4-4D55-B755-496911E83C5A}" dt="2022-03-26T07:25:06.231" v="3906" actId="21"/>
          <ac:picMkLst>
            <pc:docMk/>
            <pc:sldMk cId="0" sldId="281"/>
            <ac:picMk id="45" creationId="{66E654C0-F80E-411B-AE26-460591ADB23D}"/>
          </ac:picMkLst>
        </pc:picChg>
        <pc:picChg chg="add mod ord">
          <ac:chgData name="ML Lrem" userId="f633b5f8dc03ccb1" providerId="LiveId" clId="{AC9E7533-A4D4-4D55-B755-496911E83C5A}" dt="2022-03-26T07:29:15.637" v="3971" actId="1076"/>
          <ac:picMkLst>
            <pc:docMk/>
            <pc:sldMk cId="0" sldId="281"/>
            <ac:picMk id="49" creationId="{C743BFF1-2549-4D4C-973E-F84D468DDE35}"/>
          </ac:picMkLst>
        </pc:picChg>
      </pc:sldChg>
      <pc:sldChg chg="addSp delSp modSp mod">
        <pc:chgData name="ML Lrem" userId="f633b5f8dc03ccb1" providerId="LiveId" clId="{AC9E7533-A4D4-4D55-B755-496911E83C5A}" dt="2022-03-23T11:30:58.975" v="172" actId="21"/>
        <pc:sldMkLst>
          <pc:docMk/>
          <pc:sldMk cId="0" sldId="282"/>
        </pc:sldMkLst>
        <pc:spChg chg="add mod">
          <ac:chgData name="ML Lrem" userId="f633b5f8dc03ccb1" providerId="LiveId" clId="{AC9E7533-A4D4-4D55-B755-496911E83C5A}" dt="2022-03-23T11:24:33.114" v="150"/>
          <ac:spMkLst>
            <pc:docMk/>
            <pc:sldMk cId="0" sldId="282"/>
            <ac:spMk id="4" creationId="{FFD3C376-186E-491A-8E96-5C53766A0DBC}"/>
          </ac:spMkLst>
        </pc:spChg>
        <pc:spChg chg="add del mod">
          <ac:chgData name="ML Lrem" userId="f633b5f8dc03ccb1" providerId="LiveId" clId="{AC9E7533-A4D4-4D55-B755-496911E83C5A}" dt="2022-03-23T11:30:58.975" v="172" actId="21"/>
          <ac:spMkLst>
            <pc:docMk/>
            <pc:sldMk cId="0" sldId="282"/>
            <ac:spMk id="6" creationId="{6E9647B8-8E29-498C-B471-DAB933DEDA0D}"/>
          </ac:spMkLst>
        </pc:spChg>
      </pc:sldChg>
      <pc:sldChg chg="addSp modSp mod">
        <pc:chgData name="ML Lrem" userId="f633b5f8dc03ccb1" providerId="LiveId" clId="{AC9E7533-A4D4-4D55-B755-496911E83C5A}" dt="2022-03-23T11:31:03.823" v="174" actId="1076"/>
        <pc:sldMkLst>
          <pc:docMk/>
          <pc:sldMk cId="0" sldId="284"/>
        </pc:sldMkLst>
        <pc:spChg chg="add mod">
          <ac:chgData name="ML Lrem" userId="f633b5f8dc03ccb1" providerId="LiveId" clId="{AC9E7533-A4D4-4D55-B755-496911E83C5A}" dt="2022-03-23T11:31:03.823" v="174" actId="1076"/>
          <ac:spMkLst>
            <pc:docMk/>
            <pc:sldMk cId="0" sldId="284"/>
            <ac:spMk id="3" creationId="{127A17E3-51F8-4EF5-A056-99CAA491BF7C}"/>
          </ac:spMkLst>
        </pc:spChg>
      </pc:sldChg>
      <pc:sldChg chg="addSp delSp modSp add mod modNotesTx">
        <pc:chgData name="ML Lrem" userId="f633b5f8dc03ccb1" providerId="LiveId" clId="{AC9E7533-A4D4-4D55-B755-496911E83C5A}" dt="2022-03-23T12:44:01.666" v="1431" actId="108"/>
        <pc:sldMkLst>
          <pc:docMk/>
          <pc:sldMk cId="622275560" sldId="285"/>
        </pc:sldMkLst>
        <pc:spChg chg="mod">
          <ac:chgData name="ML Lrem" userId="f633b5f8dc03ccb1" providerId="LiveId" clId="{AC9E7533-A4D4-4D55-B755-496911E83C5A}" dt="2022-03-23T11:57:19.377" v="1123" actId="1076"/>
          <ac:spMkLst>
            <pc:docMk/>
            <pc:sldMk cId="622275560" sldId="285"/>
            <ac:spMk id="3" creationId="{127A17E3-51F8-4EF5-A056-99CAA491BF7C}"/>
          </ac:spMkLst>
        </pc:spChg>
        <pc:spChg chg="add del mod">
          <ac:chgData name="ML Lrem" userId="f633b5f8dc03ccb1" providerId="LiveId" clId="{AC9E7533-A4D4-4D55-B755-496911E83C5A}" dt="2022-03-23T11:35:03.843" v="196"/>
          <ac:spMkLst>
            <pc:docMk/>
            <pc:sldMk cId="622275560" sldId="285"/>
            <ac:spMk id="4" creationId="{E7DF13BC-BA82-4FA3-ABAD-2DF8CBF2D18A}"/>
          </ac:spMkLst>
        </pc:spChg>
        <pc:spChg chg="add del mod">
          <ac:chgData name="ML Lrem" userId="f633b5f8dc03ccb1" providerId="LiveId" clId="{AC9E7533-A4D4-4D55-B755-496911E83C5A}" dt="2022-03-23T11:35:03.843" v="196"/>
          <ac:spMkLst>
            <pc:docMk/>
            <pc:sldMk cId="622275560" sldId="285"/>
            <ac:spMk id="5" creationId="{41F83F65-F2E7-4255-9A06-E781712EC75F}"/>
          </ac:spMkLst>
        </pc:spChg>
        <pc:spChg chg="del mod">
          <ac:chgData name="ML Lrem" userId="f633b5f8dc03ccb1" providerId="LiveId" clId="{AC9E7533-A4D4-4D55-B755-496911E83C5A}" dt="2022-03-23T11:35:09.640" v="197"/>
          <ac:spMkLst>
            <pc:docMk/>
            <pc:sldMk cId="622275560" sldId="285"/>
            <ac:spMk id="6" creationId="{727895C2-FF01-420E-B4D4-1603B4093184}"/>
          </ac:spMkLst>
        </pc:spChg>
        <pc:spChg chg="add mo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8" creationId="{E51C9109-CE7A-44CB-8571-994637482AD6}"/>
          </ac:spMkLst>
        </pc:spChg>
        <pc:spChg chg="add mo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9" creationId="{0D07B35E-0AE2-499E-9C98-959307667230}"/>
          </ac:spMkLst>
        </pc:spChg>
        <pc:spChg chg="add mo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10" creationId="{223C82D3-C8F5-42EF-BA3C-40161A3F7264}"/>
          </ac:spMkLst>
        </pc:spChg>
        <pc:spChg chg="add mod or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11" creationId="{F88892C3-17BC-4D8F-B974-9262EE16306D}"/>
          </ac:spMkLst>
        </pc:spChg>
        <pc:spChg chg="add mod or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12" creationId="{66737698-A671-4C4C-B5E8-3CF8E8A2F798}"/>
          </ac:spMkLst>
        </pc:spChg>
        <pc:spChg chg="add mod">
          <ac:chgData name="ML Lrem" userId="f633b5f8dc03ccb1" providerId="LiveId" clId="{AC9E7533-A4D4-4D55-B755-496911E83C5A}" dt="2022-03-23T11:39:21.679" v="271" actId="571"/>
          <ac:spMkLst>
            <pc:docMk/>
            <pc:sldMk cId="622275560" sldId="285"/>
            <ac:spMk id="13" creationId="{FFD01BD1-98EC-4487-8DD1-E926E5217F31}"/>
          </ac:spMkLst>
        </pc:spChg>
        <pc:spChg chg="add mod or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14" creationId="{4226CC95-33B7-43CF-BE1B-E8E830AC0F42}"/>
          </ac:spMkLst>
        </pc:spChg>
        <pc:spChg chg="add mo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18" creationId="{9CBCA488-B47F-45BF-8C1A-F21AA3C6FEF7}"/>
          </ac:spMkLst>
        </pc:spChg>
        <pc:spChg chg="add mo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19" creationId="{EB253C84-83DE-4F84-950D-3D66DF2F2F30}"/>
          </ac:spMkLst>
        </pc:spChg>
        <pc:spChg chg="mo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22" creationId="{E292E10A-9406-4C59-AD67-8BC4CF3EDD18}"/>
          </ac:spMkLst>
        </pc:spChg>
        <pc:spChg chg="mo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23" creationId="{78B38C51-74DC-47B9-8718-455E7D8BAAA3}"/>
          </ac:spMkLst>
        </pc:spChg>
        <pc:spChg chg="mo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25" creationId="{133C19BF-2C17-4742-8FBD-DD8AE02A9AC4}"/>
          </ac:spMkLst>
        </pc:spChg>
        <pc:spChg chg="mod">
          <ac:chgData name="ML Lrem" userId="f633b5f8dc03ccb1" providerId="LiveId" clId="{AC9E7533-A4D4-4D55-B755-496911E83C5A}" dt="2022-03-23T11:57:25.410" v="1126" actId="165"/>
          <ac:spMkLst>
            <pc:docMk/>
            <pc:sldMk cId="622275560" sldId="285"/>
            <ac:spMk id="26" creationId="{CC8C34F6-D6E5-4B1D-A08E-44DF79B42879}"/>
          </ac:spMkLst>
        </pc:spChg>
        <pc:spChg chg="add del mod">
          <ac:chgData name="ML Lrem" userId="f633b5f8dc03ccb1" providerId="LiveId" clId="{AC9E7533-A4D4-4D55-B755-496911E83C5A}" dt="2022-03-23T11:47:05.128" v="442" actId="21"/>
          <ac:spMkLst>
            <pc:docMk/>
            <pc:sldMk cId="622275560" sldId="285"/>
            <ac:spMk id="28" creationId="{8A1FD70C-FB69-4E1B-B8A2-4C287D4B5142}"/>
          </ac:spMkLst>
        </pc:spChg>
        <pc:spChg chg="mod">
          <ac:chgData name="ML Lrem" userId="f633b5f8dc03ccb1" providerId="LiveId" clId="{AC9E7533-A4D4-4D55-B755-496911E83C5A}" dt="2022-03-23T11:57:15.194" v="1120" actId="165"/>
          <ac:spMkLst>
            <pc:docMk/>
            <pc:sldMk cId="622275560" sldId="285"/>
            <ac:spMk id="49" creationId="{70CC75CF-71CD-453E-B6A6-3377AA59787F}"/>
          </ac:spMkLst>
        </pc:spChg>
        <pc:spChg chg="mod">
          <ac:chgData name="ML Lrem" userId="f633b5f8dc03ccb1" providerId="LiveId" clId="{AC9E7533-A4D4-4D55-B755-496911E83C5A}" dt="2022-03-23T12:37:58.143" v="1389" actId="20577"/>
          <ac:spMkLst>
            <pc:docMk/>
            <pc:sldMk cId="622275560" sldId="285"/>
            <ac:spMk id="50" creationId="{547B8382-AEC2-4EF9-A93C-09A3084BA7CB}"/>
          </ac:spMkLst>
        </pc:spChg>
        <pc:spChg chg="mod">
          <ac:chgData name="ML Lrem" userId="f633b5f8dc03ccb1" providerId="LiveId" clId="{AC9E7533-A4D4-4D55-B755-496911E83C5A}" dt="2022-03-23T11:57:15.194" v="1120" actId="165"/>
          <ac:spMkLst>
            <pc:docMk/>
            <pc:sldMk cId="622275560" sldId="285"/>
            <ac:spMk id="51" creationId="{13FFD54F-9B63-4291-9D6F-9718190271C1}"/>
          </ac:spMkLst>
        </pc:spChg>
        <pc:spChg chg="mod">
          <ac:chgData name="ML Lrem" userId="f633b5f8dc03ccb1" providerId="LiveId" clId="{AC9E7533-A4D4-4D55-B755-496911E83C5A}" dt="2022-03-23T12:37:29.380" v="1384" actId="20577"/>
          <ac:spMkLst>
            <pc:docMk/>
            <pc:sldMk cId="622275560" sldId="285"/>
            <ac:spMk id="52" creationId="{D1E77285-6B0E-4A38-818C-BB08F9D5412D}"/>
          </ac:spMkLst>
        </pc:spChg>
        <pc:spChg chg="mod">
          <ac:chgData name="ML Lrem" userId="f633b5f8dc03ccb1" providerId="LiveId" clId="{AC9E7533-A4D4-4D55-B755-496911E83C5A}" dt="2022-03-23T11:57:15.194" v="1120" actId="165"/>
          <ac:spMkLst>
            <pc:docMk/>
            <pc:sldMk cId="622275560" sldId="285"/>
            <ac:spMk id="53" creationId="{60AEA716-4C40-4E40-BA20-3A0417E98819}"/>
          </ac:spMkLst>
        </pc:spChg>
        <pc:spChg chg="mod">
          <ac:chgData name="ML Lrem" userId="f633b5f8dc03ccb1" providerId="LiveId" clId="{AC9E7533-A4D4-4D55-B755-496911E83C5A}" dt="2022-03-23T12:36:53.400" v="1376"/>
          <ac:spMkLst>
            <pc:docMk/>
            <pc:sldMk cId="622275560" sldId="285"/>
            <ac:spMk id="54" creationId="{DFC5068C-CFED-462C-8828-D1E30FE3BCB8}"/>
          </ac:spMkLst>
        </pc:spChg>
        <pc:spChg chg="mod">
          <ac:chgData name="ML Lrem" userId="f633b5f8dc03ccb1" providerId="LiveId" clId="{AC9E7533-A4D4-4D55-B755-496911E83C5A}" dt="2022-03-23T11:57:15.194" v="1120" actId="165"/>
          <ac:spMkLst>
            <pc:docMk/>
            <pc:sldMk cId="622275560" sldId="285"/>
            <ac:spMk id="55" creationId="{3765F3A6-C1EA-400C-8044-F41A15FA3D54}"/>
          </ac:spMkLst>
        </pc:spChg>
        <pc:spChg chg="mod">
          <ac:chgData name="ML Lrem" userId="f633b5f8dc03ccb1" providerId="LiveId" clId="{AC9E7533-A4D4-4D55-B755-496911E83C5A}" dt="2022-03-23T11:57:15.194" v="1120" actId="165"/>
          <ac:spMkLst>
            <pc:docMk/>
            <pc:sldMk cId="622275560" sldId="285"/>
            <ac:spMk id="56" creationId="{C514F3F3-A359-4D10-A66B-716A8630FFCF}"/>
          </ac:spMkLst>
        </pc:spChg>
        <pc:spChg chg="mod">
          <ac:chgData name="ML Lrem" userId="f633b5f8dc03ccb1" providerId="LiveId" clId="{AC9E7533-A4D4-4D55-B755-496911E83C5A}" dt="2022-03-23T11:57:15.194" v="1120" actId="165"/>
          <ac:spMkLst>
            <pc:docMk/>
            <pc:sldMk cId="622275560" sldId="285"/>
            <ac:spMk id="57" creationId="{10C0CA83-ED0C-4C41-ADED-0C90A9B8E871}"/>
          </ac:spMkLst>
        </pc:spChg>
        <pc:spChg chg="mod">
          <ac:chgData name="ML Lrem" userId="f633b5f8dc03ccb1" providerId="LiveId" clId="{AC9E7533-A4D4-4D55-B755-496911E83C5A}" dt="2022-03-23T11:57:15.194" v="1120" actId="165"/>
          <ac:spMkLst>
            <pc:docMk/>
            <pc:sldMk cId="622275560" sldId="285"/>
            <ac:spMk id="58" creationId="{87F1D0E5-65BF-464A-B3A7-8FE709D1F7EB}"/>
          </ac:spMkLst>
        </pc:spChg>
        <pc:spChg chg="mod">
          <ac:chgData name="ML Lrem" userId="f633b5f8dc03ccb1" providerId="LiveId" clId="{AC9E7533-A4D4-4D55-B755-496911E83C5A}" dt="2022-03-23T11:57:15.194" v="1120" actId="165"/>
          <ac:spMkLst>
            <pc:docMk/>
            <pc:sldMk cId="622275560" sldId="285"/>
            <ac:spMk id="59" creationId="{4C1383C0-CC73-4EAD-84A9-B6A2F796A07F}"/>
          </ac:spMkLst>
        </pc:spChg>
        <pc:spChg chg="mod">
          <ac:chgData name="ML Lrem" userId="f633b5f8dc03ccb1" providerId="LiveId" clId="{AC9E7533-A4D4-4D55-B755-496911E83C5A}" dt="2022-03-23T11:57:15.194" v="1120" actId="165"/>
          <ac:spMkLst>
            <pc:docMk/>
            <pc:sldMk cId="622275560" sldId="285"/>
            <ac:spMk id="60" creationId="{E7D41426-BE29-4919-A923-AC10B1F8B47B}"/>
          </ac:spMkLst>
        </pc:spChg>
        <pc:spChg chg="add mod">
          <ac:chgData name="ML Lrem" userId="f633b5f8dc03ccb1" providerId="LiveId" clId="{AC9E7533-A4D4-4D55-B755-496911E83C5A}" dt="2022-03-23T12:35:00.982" v="1353" actId="1076"/>
          <ac:spMkLst>
            <pc:docMk/>
            <pc:sldMk cId="622275560" sldId="285"/>
            <ac:spMk id="63" creationId="{814473ED-169F-4B9F-910F-DC88B5A8F32D}"/>
          </ac:spMkLst>
        </pc:spChg>
        <pc:spChg chg="add mod">
          <ac:chgData name="ML Lrem" userId="f633b5f8dc03ccb1" providerId="LiveId" clId="{AC9E7533-A4D4-4D55-B755-496911E83C5A}" dt="2022-03-23T12:40:04.112" v="1422" actId="1076"/>
          <ac:spMkLst>
            <pc:docMk/>
            <pc:sldMk cId="622275560" sldId="285"/>
            <ac:spMk id="66" creationId="{B15A4B31-CF1E-4E0A-8689-2087EDF04187}"/>
          </ac:spMkLst>
        </pc:spChg>
        <pc:spChg chg="add del mod">
          <ac:chgData name="ML Lrem" userId="f633b5f8dc03ccb1" providerId="LiveId" clId="{AC9E7533-A4D4-4D55-B755-496911E83C5A}" dt="2022-03-23T12:25:36.262" v="1242" actId="21"/>
          <ac:spMkLst>
            <pc:docMk/>
            <pc:sldMk cId="622275560" sldId="285"/>
            <ac:spMk id="79" creationId="{DDAE3895-8CC5-40D4-94FD-C203A8CC9455}"/>
          </ac:spMkLst>
        </pc:spChg>
        <pc:spChg chg="add del mod">
          <ac:chgData name="ML Lrem" userId="f633b5f8dc03ccb1" providerId="LiveId" clId="{AC9E7533-A4D4-4D55-B755-496911E83C5A}" dt="2022-03-23T12:30:52.211" v="1280" actId="21"/>
          <ac:spMkLst>
            <pc:docMk/>
            <pc:sldMk cId="622275560" sldId="285"/>
            <ac:spMk id="85" creationId="{866B217A-C00B-4145-9D5A-5E96184976DB}"/>
          </ac:spMkLst>
        </pc:spChg>
        <pc:spChg chg="add mod">
          <ac:chgData name="ML Lrem" userId="f633b5f8dc03ccb1" providerId="LiveId" clId="{AC9E7533-A4D4-4D55-B755-496911E83C5A}" dt="2022-03-23T12:39:05.730" v="1400" actId="20577"/>
          <ac:spMkLst>
            <pc:docMk/>
            <pc:sldMk cId="622275560" sldId="285"/>
            <ac:spMk id="104" creationId="{1DAE464D-4490-4177-9C0B-79B1867ABB05}"/>
          </ac:spMkLst>
        </pc:spChg>
        <pc:grpChg chg="add mod topLvl">
          <ac:chgData name="ML Lrem" userId="f633b5f8dc03ccb1" providerId="LiveId" clId="{AC9E7533-A4D4-4D55-B755-496911E83C5A}" dt="2022-03-23T12:31:00.264" v="1284" actId="1076"/>
          <ac:grpSpMkLst>
            <pc:docMk/>
            <pc:sldMk cId="622275560" sldId="285"/>
            <ac:grpSpMk id="15" creationId="{DD87EEA5-7057-475D-B20D-8C18AA6DD305}"/>
          </ac:grpSpMkLst>
        </pc:grpChg>
        <pc:grpChg chg="add mod topLvl">
          <ac:chgData name="ML Lrem" userId="f633b5f8dc03ccb1" providerId="LiveId" clId="{AC9E7533-A4D4-4D55-B755-496911E83C5A}" dt="2022-03-23T11:57:28.620" v="1127" actId="14100"/>
          <ac:grpSpMkLst>
            <pc:docMk/>
            <pc:sldMk cId="622275560" sldId="285"/>
            <ac:grpSpMk id="16" creationId="{366EE745-5634-445C-9669-DE6AD40F759A}"/>
          </ac:grpSpMkLst>
        </pc:grpChg>
        <pc:grpChg chg="add mod topLvl">
          <ac:chgData name="ML Lrem" userId="f633b5f8dc03ccb1" providerId="LiveId" clId="{AC9E7533-A4D4-4D55-B755-496911E83C5A}" dt="2022-03-23T12:31:03.905" v="1285" actId="1076"/>
          <ac:grpSpMkLst>
            <pc:docMk/>
            <pc:sldMk cId="622275560" sldId="285"/>
            <ac:grpSpMk id="17" creationId="{0C98A80F-5053-4E84-AFD8-3FDFEE3EF8C3}"/>
          </ac:grpSpMkLst>
        </pc:grpChg>
        <pc:grpChg chg="add mod topLvl">
          <ac:chgData name="ML Lrem" userId="f633b5f8dc03ccb1" providerId="LiveId" clId="{AC9E7533-A4D4-4D55-B755-496911E83C5A}" dt="2022-03-23T12:31:00.264" v="1284" actId="1076"/>
          <ac:grpSpMkLst>
            <pc:docMk/>
            <pc:sldMk cId="622275560" sldId="285"/>
            <ac:grpSpMk id="20" creationId="{2296B0C7-3009-4802-B6A6-9AA7E9F70825}"/>
          </ac:grpSpMkLst>
        </pc:grpChg>
        <pc:grpChg chg="add mod topLvl">
          <ac:chgData name="ML Lrem" userId="f633b5f8dc03ccb1" providerId="LiveId" clId="{AC9E7533-A4D4-4D55-B755-496911E83C5A}" dt="2022-03-23T11:58:45.018" v="1187" actId="1076"/>
          <ac:grpSpMkLst>
            <pc:docMk/>
            <pc:sldMk cId="622275560" sldId="285"/>
            <ac:grpSpMk id="21" creationId="{B003B970-CCCA-4A76-934B-EAF632AEB65A}"/>
          </ac:grpSpMkLst>
        </pc:grpChg>
        <pc:grpChg chg="add mod topLvl">
          <ac:chgData name="ML Lrem" userId="f633b5f8dc03ccb1" providerId="LiveId" clId="{AC9E7533-A4D4-4D55-B755-496911E83C5A}" dt="2022-03-23T12:31:03.905" v="1285" actId="1076"/>
          <ac:grpSpMkLst>
            <pc:docMk/>
            <pc:sldMk cId="622275560" sldId="285"/>
            <ac:grpSpMk id="24" creationId="{81C64F40-7832-45E0-BD01-087DD856A035}"/>
          </ac:grpSpMkLst>
        </pc:grpChg>
        <pc:grpChg chg="add del mod">
          <ac:chgData name="ML Lrem" userId="f633b5f8dc03ccb1" providerId="LiveId" clId="{AC9E7533-A4D4-4D55-B755-496911E83C5A}" dt="2022-03-23T11:57:25.410" v="1126" actId="165"/>
          <ac:grpSpMkLst>
            <pc:docMk/>
            <pc:sldMk cId="622275560" sldId="285"/>
            <ac:grpSpMk id="27" creationId="{98A1EFAE-AC6A-428A-B548-A5F881D54F17}"/>
          </ac:grpSpMkLst>
        </pc:grpChg>
        <pc:grpChg chg="add del mod">
          <ac:chgData name="ML Lrem" userId="f633b5f8dc03ccb1" providerId="LiveId" clId="{AC9E7533-A4D4-4D55-B755-496911E83C5A}" dt="2022-03-23T11:48:09.901" v="460" actId="21"/>
          <ac:grpSpMkLst>
            <pc:docMk/>
            <pc:sldMk cId="622275560" sldId="285"/>
            <ac:grpSpMk id="33" creationId="{05A90DF8-F9A5-4734-BA66-C2987E75B7B1}"/>
          </ac:grpSpMkLst>
        </pc:grpChg>
        <pc:grpChg chg="add del mod">
          <ac:chgData name="ML Lrem" userId="f633b5f8dc03ccb1" providerId="LiveId" clId="{AC9E7533-A4D4-4D55-B755-496911E83C5A}" dt="2022-03-23T12:30:53.388" v="1281" actId="21"/>
          <ac:grpSpMkLst>
            <pc:docMk/>
            <pc:sldMk cId="622275560" sldId="285"/>
            <ac:grpSpMk id="38" creationId="{6F3FBCEE-542B-442B-861B-98CAF5F822B8}"/>
          </ac:grpSpMkLst>
        </pc:grpChg>
        <pc:grpChg chg="add del mod">
          <ac:chgData name="ML Lrem" userId="f633b5f8dc03ccb1" providerId="LiveId" clId="{AC9E7533-A4D4-4D55-B755-496911E83C5A}" dt="2022-03-23T12:30:54.617" v="1282" actId="21"/>
          <ac:grpSpMkLst>
            <pc:docMk/>
            <pc:sldMk cId="622275560" sldId="285"/>
            <ac:grpSpMk id="39" creationId="{E675C592-01D7-48D2-BFBF-E2027196B107}"/>
          </ac:grpSpMkLst>
        </pc:grpChg>
        <pc:grpChg chg="add del mod">
          <ac:chgData name="ML Lrem" userId="f633b5f8dc03ccb1" providerId="LiveId" clId="{AC9E7533-A4D4-4D55-B755-496911E83C5A}" dt="2022-03-23T11:57:15.194" v="1120" actId="165"/>
          <ac:grpSpMkLst>
            <pc:docMk/>
            <pc:sldMk cId="622275560" sldId="285"/>
            <ac:grpSpMk id="42" creationId="{8B4031A4-2A91-444E-B58F-D0980024EB1F}"/>
          </ac:grpSpMkLst>
        </pc:grpChg>
        <pc:grpChg chg="del mod topLvl">
          <ac:chgData name="ML Lrem" userId="f633b5f8dc03ccb1" providerId="LiveId" clId="{AC9E7533-A4D4-4D55-B755-496911E83C5A}" dt="2022-03-23T11:57:17.496" v="1121" actId="21"/>
          <ac:grpSpMkLst>
            <pc:docMk/>
            <pc:sldMk cId="622275560" sldId="285"/>
            <ac:grpSpMk id="43" creationId="{46C5BA20-A98E-4C72-9597-108166D7BD69}"/>
          </ac:grpSpMkLst>
        </pc:grpChg>
        <pc:grpChg chg="del mod topLvl">
          <ac:chgData name="ML Lrem" userId="f633b5f8dc03ccb1" providerId="LiveId" clId="{AC9E7533-A4D4-4D55-B755-496911E83C5A}" dt="2022-03-23T11:57:17.496" v="1121" actId="21"/>
          <ac:grpSpMkLst>
            <pc:docMk/>
            <pc:sldMk cId="622275560" sldId="285"/>
            <ac:grpSpMk id="44" creationId="{8896F562-E752-45B2-A3A8-14843BAFDFE8}"/>
          </ac:grpSpMkLst>
        </pc:grpChg>
        <pc:grpChg chg="del mod topLvl">
          <ac:chgData name="ML Lrem" userId="f633b5f8dc03ccb1" providerId="LiveId" clId="{AC9E7533-A4D4-4D55-B755-496911E83C5A}" dt="2022-03-23T11:57:17.496" v="1121" actId="21"/>
          <ac:grpSpMkLst>
            <pc:docMk/>
            <pc:sldMk cId="622275560" sldId="285"/>
            <ac:grpSpMk id="45" creationId="{7AAFF354-6768-4AA1-853B-B56C86EC1915}"/>
          </ac:grpSpMkLst>
        </pc:grpChg>
        <pc:grpChg chg="mod topLvl">
          <ac:chgData name="ML Lrem" userId="f633b5f8dc03ccb1" providerId="LiveId" clId="{AC9E7533-A4D4-4D55-B755-496911E83C5A}" dt="2022-03-23T12:31:42.492" v="1295" actId="1076"/>
          <ac:grpSpMkLst>
            <pc:docMk/>
            <pc:sldMk cId="622275560" sldId="285"/>
            <ac:grpSpMk id="46" creationId="{6E3A2C36-C622-4C05-A380-429E6DC295FC}"/>
          </ac:grpSpMkLst>
        </pc:grpChg>
        <pc:grpChg chg="mod topLvl">
          <ac:chgData name="ML Lrem" userId="f633b5f8dc03ccb1" providerId="LiveId" clId="{AC9E7533-A4D4-4D55-B755-496911E83C5A}" dt="2022-03-23T12:33:31.609" v="1320" actId="14100"/>
          <ac:grpSpMkLst>
            <pc:docMk/>
            <pc:sldMk cId="622275560" sldId="285"/>
            <ac:grpSpMk id="47" creationId="{C9C8AD92-28A7-4012-8A5D-1DDEF9F43108}"/>
          </ac:grpSpMkLst>
        </pc:grpChg>
        <pc:grpChg chg="mod topLvl">
          <ac:chgData name="ML Lrem" userId="f633b5f8dc03ccb1" providerId="LiveId" clId="{AC9E7533-A4D4-4D55-B755-496911E83C5A}" dt="2022-03-23T12:31:33.661" v="1293" actId="1076"/>
          <ac:grpSpMkLst>
            <pc:docMk/>
            <pc:sldMk cId="622275560" sldId="285"/>
            <ac:grpSpMk id="48" creationId="{CE1A10CF-E360-4E3A-AC54-DD3C2F42100F}"/>
          </ac:grpSpMkLst>
        </pc:grpChg>
        <pc:picChg chg="del">
          <ac:chgData name="ML Lrem" userId="f633b5f8dc03ccb1" providerId="LiveId" clId="{AC9E7533-A4D4-4D55-B755-496911E83C5A}" dt="2022-03-23T11:35:09.640" v="197"/>
          <ac:picMkLst>
            <pc:docMk/>
            <pc:sldMk cId="622275560" sldId="285"/>
            <ac:picMk id="2" creationId="{00000000-0000-0000-0000-000000000000}"/>
          </ac:picMkLst>
        </pc:picChg>
        <pc:picChg chg="mod">
          <ac:chgData name="ML Lrem" userId="f633b5f8dc03ccb1" providerId="LiveId" clId="{AC9E7533-A4D4-4D55-B755-496911E83C5A}" dt="2022-03-23T11:58:35.830" v="1186" actId="1076"/>
          <ac:picMkLst>
            <pc:docMk/>
            <pc:sldMk cId="622275560" sldId="285"/>
            <ac:picMk id="7" creationId="{6D40F75D-9E5C-49B3-A085-999496CD92C5}"/>
          </ac:picMkLst>
        </pc:picChg>
        <pc:picChg chg="add del mod modCrop">
          <ac:chgData name="ML Lrem" userId="f633b5f8dc03ccb1" providerId="LiveId" clId="{AC9E7533-A4D4-4D55-B755-496911E83C5A}" dt="2022-03-23T12:17:02.869" v="1205" actId="21"/>
          <ac:picMkLst>
            <pc:docMk/>
            <pc:sldMk cId="622275560" sldId="285"/>
            <ac:picMk id="65" creationId="{42BBE4CD-2869-45E3-91FB-E071CD357149}"/>
          </ac:picMkLst>
        </pc:picChg>
        <pc:picChg chg="add del mod">
          <ac:chgData name="ML Lrem" userId="f633b5f8dc03ccb1" providerId="LiveId" clId="{AC9E7533-A4D4-4D55-B755-496911E83C5A}" dt="2022-03-23T12:17:09.993" v="1209" actId="21"/>
          <ac:picMkLst>
            <pc:docMk/>
            <pc:sldMk cId="622275560" sldId="285"/>
            <ac:picMk id="68" creationId="{0C4CCB4E-A705-4988-85CB-E58F21AC64C9}"/>
          </ac:picMkLst>
        </pc:picChg>
        <pc:picChg chg="add del mod">
          <ac:chgData name="ML Lrem" userId="f633b5f8dc03ccb1" providerId="LiveId" clId="{AC9E7533-A4D4-4D55-B755-496911E83C5A}" dt="2022-03-23T12:17:01.329" v="1203" actId="21"/>
          <ac:picMkLst>
            <pc:docMk/>
            <pc:sldMk cId="622275560" sldId="285"/>
            <ac:picMk id="70" creationId="{9AE5A835-DAF0-42CC-9D98-3BB586EE8103}"/>
          </ac:picMkLst>
        </pc:picChg>
        <pc:picChg chg="add mod modCrop">
          <ac:chgData name="ML Lrem" userId="f633b5f8dc03ccb1" providerId="LiveId" clId="{AC9E7533-A4D4-4D55-B755-496911E83C5A}" dt="2022-03-23T12:40:17.211" v="1428" actId="1076"/>
          <ac:picMkLst>
            <pc:docMk/>
            <pc:sldMk cId="622275560" sldId="285"/>
            <ac:picMk id="72" creationId="{071F4E2A-8E53-43E9-95C1-92776D3B31B1}"/>
          </ac:picMkLst>
        </pc:picChg>
        <pc:picChg chg="add mod modCrop">
          <ac:chgData name="ML Lrem" userId="f633b5f8dc03ccb1" providerId="LiveId" clId="{AC9E7533-A4D4-4D55-B755-496911E83C5A}" dt="2022-03-23T12:40:17.211" v="1428" actId="1076"/>
          <ac:picMkLst>
            <pc:docMk/>
            <pc:sldMk cId="622275560" sldId="285"/>
            <ac:picMk id="74" creationId="{DA81F7E1-24BC-4420-9C94-EBEAF5D0578D}"/>
          </ac:picMkLst>
        </pc:picChg>
        <pc:picChg chg="add del">
          <ac:chgData name="ML Lrem" userId="f633b5f8dc03ccb1" providerId="LiveId" clId="{AC9E7533-A4D4-4D55-B755-496911E83C5A}" dt="2022-03-23T12:24:23.056" v="1225" actId="22"/>
          <ac:picMkLst>
            <pc:docMk/>
            <pc:sldMk cId="622275560" sldId="285"/>
            <ac:picMk id="76" creationId="{D666A7DB-1667-42A5-B605-276FFA727A02}"/>
          </ac:picMkLst>
        </pc:picChg>
        <pc:picChg chg="add mod">
          <ac:chgData name="ML Lrem" userId="f633b5f8dc03ccb1" providerId="LiveId" clId="{AC9E7533-A4D4-4D55-B755-496911E83C5A}" dt="2022-03-23T12:40:17.211" v="1428" actId="1076"/>
          <ac:picMkLst>
            <pc:docMk/>
            <pc:sldMk cId="622275560" sldId="285"/>
            <ac:picMk id="78" creationId="{C5710E00-E9CF-4E9A-BB3D-A6BFD9C97CD4}"/>
          </ac:picMkLst>
        </pc:picChg>
        <pc:cxnChg chg="add del mod topLvl">
          <ac:chgData name="ML Lrem" userId="f633b5f8dc03ccb1" providerId="LiveId" clId="{AC9E7533-A4D4-4D55-B755-496911E83C5A}" dt="2022-03-23T12:30:55.794" v="1283" actId="21"/>
          <ac:cxnSpMkLst>
            <pc:docMk/>
            <pc:sldMk cId="622275560" sldId="285"/>
            <ac:cxnSpMk id="30" creationId="{F6B43B27-20BE-4794-8770-3A8FA3AB120A}"/>
          </ac:cxnSpMkLst>
        </pc:cxnChg>
        <pc:cxnChg chg="add del mod topLvl">
          <ac:chgData name="ML Lrem" userId="f633b5f8dc03ccb1" providerId="LiveId" clId="{AC9E7533-A4D4-4D55-B755-496911E83C5A}" dt="2022-03-23T11:48:09.901" v="460" actId="21"/>
          <ac:cxnSpMkLst>
            <pc:docMk/>
            <pc:sldMk cId="622275560" sldId="285"/>
            <ac:cxnSpMk id="31" creationId="{6448B209-767F-4C32-AC0A-744444B378A3}"/>
          </ac:cxnSpMkLst>
        </pc:cxnChg>
        <pc:cxnChg chg="add del mod topLvl">
          <ac:chgData name="ML Lrem" userId="f633b5f8dc03ccb1" providerId="LiveId" clId="{AC9E7533-A4D4-4D55-B755-496911E83C5A}" dt="2022-03-23T12:30:53.388" v="1281" actId="21"/>
          <ac:cxnSpMkLst>
            <pc:docMk/>
            <pc:sldMk cId="622275560" sldId="285"/>
            <ac:cxnSpMk id="36" creationId="{D3DAF7B6-2477-4480-B98B-4A998871BC76}"/>
          </ac:cxnSpMkLst>
        </pc:cxnChg>
        <pc:cxnChg chg="add del mod">
          <ac:chgData name="ML Lrem" userId="f633b5f8dc03ccb1" providerId="LiveId" clId="{AC9E7533-A4D4-4D55-B755-496911E83C5A}" dt="2022-03-23T11:48:36.678" v="465"/>
          <ac:cxnSpMkLst>
            <pc:docMk/>
            <pc:sldMk cId="622275560" sldId="285"/>
            <ac:cxnSpMk id="37" creationId="{7EA649B3-3526-4ADF-8B1C-B89956A19CE0}"/>
          </ac:cxnSpMkLst>
        </pc:cxnChg>
        <pc:cxnChg chg="mod">
          <ac:chgData name="ML Lrem" userId="f633b5f8dc03ccb1" providerId="LiveId" clId="{AC9E7533-A4D4-4D55-B755-496911E83C5A}" dt="2022-03-23T11:49:00.511" v="474"/>
          <ac:cxnSpMkLst>
            <pc:docMk/>
            <pc:sldMk cId="622275560" sldId="285"/>
            <ac:cxnSpMk id="40" creationId="{3C5293DF-BE08-4D3A-A82E-4C3FFF0BDAEC}"/>
          </ac:cxnSpMkLst>
        </pc:cxnChg>
        <pc:cxnChg chg="mod">
          <ac:chgData name="ML Lrem" userId="f633b5f8dc03ccb1" providerId="LiveId" clId="{AC9E7533-A4D4-4D55-B755-496911E83C5A}" dt="2022-03-23T11:49:00.511" v="474"/>
          <ac:cxnSpMkLst>
            <pc:docMk/>
            <pc:sldMk cId="622275560" sldId="285"/>
            <ac:cxnSpMk id="41" creationId="{3138F0CB-A8D1-46D3-A005-4C57B4617C71}"/>
          </ac:cxnSpMkLst>
        </pc:cxnChg>
        <pc:cxnChg chg="add mod">
          <ac:chgData name="ML Lrem" userId="f633b5f8dc03ccb1" providerId="LiveId" clId="{AC9E7533-A4D4-4D55-B755-496911E83C5A}" dt="2022-03-23T12:35:18.077" v="1360" actId="14100"/>
          <ac:cxnSpMkLst>
            <pc:docMk/>
            <pc:sldMk cId="622275560" sldId="285"/>
            <ac:cxnSpMk id="62" creationId="{7F9338AF-4571-4E3B-ADF1-D40784C64E00}"/>
          </ac:cxnSpMkLst>
        </pc:cxnChg>
        <pc:cxnChg chg="add mod">
          <ac:chgData name="ML Lrem" userId="f633b5f8dc03ccb1" providerId="LiveId" clId="{AC9E7533-A4D4-4D55-B755-496911E83C5A}" dt="2022-03-23T12:40:17.211" v="1428" actId="1076"/>
          <ac:cxnSpMkLst>
            <pc:docMk/>
            <pc:sldMk cId="622275560" sldId="285"/>
            <ac:cxnSpMk id="81" creationId="{6A1B62D4-814F-41A2-97FA-BC90668F2657}"/>
          </ac:cxnSpMkLst>
        </pc:cxnChg>
        <pc:cxnChg chg="add mod">
          <ac:chgData name="ML Lrem" userId="f633b5f8dc03ccb1" providerId="LiveId" clId="{AC9E7533-A4D4-4D55-B755-496911E83C5A}" dt="2022-03-23T12:43:59.694" v="1430" actId="692"/>
          <ac:cxnSpMkLst>
            <pc:docMk/>
            <pc:sldMk cId="622275560" sldId="285"/>
            <ac:cxnSpMk id="82" creationId="{3B680A61-331B-4A39-A41F-3378A7E19AFC}"/>
          </ac:cxnSpMkLst>
        </pc:cxnChg>
        <pc:cxnChg chg="add mod">
          <ac:chgData name="ML Lrem" userId="f633b5f8dc03ccb1" providerId="LiveId" clId="{AC9E7533-A4D4-4D55-B755-496911E83C5A}" dt="2022-03-23T12:40:17.211" v="1428" actId="1076"/>
          <ac:cxnSpMkLst>
            <pc:docMk/>
            <pc:sldMk cId="622275560" sldId="285"/>
            <ac:cxnSpMk id="86" creationId="{4CCEEBDA-3374-462C-A624-51BE4106259E}"/>
          </ac:cxnSpMkLst>
        </pc:cxnChg>
        <pc:cxnChg chg="add mod">
          <ac:chgData name="ML Lrem" userId="f633b5f8dc03ccb1" providerId="LiveId" clId="{AC9E7533-A4D4-4D55-B755-496911E83C5A}" dt="2022-03-23T12:44:01.666" v="1431" actId="108"/>
          <ac:cxnSpMkLst>
            <pc:docMk/>
            <pc:sldMk cId="622275560" sldId="285"/>
            <ac:cxnSpMk id="89" creationId="{A11B66A2-0ABC-478F-948A-03CBE7A156E0}"/>
          </ac:cxnSpMkLst>
        </pc:cxnChg>
        <pc:cxnChg chg="add del mod">
          <ac:chgData name="ML Lrem" userId="f633b5f8dc03ccb1" providerId="LiveId" clId="{AC9E7533-A4D4-4D55-B755-496911E83C5A}" dt="2022-03-23T12:32:49.187" v="1304" actId="21"/>
          <ac:cxnSpMkLst>
            <pc:docMk/>
            <pc:sldMk cId="622275560" sldId="285"/>
            <ac:cxnSpMk id="93" creationId="{23B75195-984E-4B51-AA90-279A21DD5799}"/>
          </ac:cxnSpMkLst>
        </pc:cxnChg>
        <pc:cxnChg chg="add mod">
          <ac:chgData name="ML Lrem" userId="f633b5f8dc03ccb1" providerId="LiveId" clId="{AC9E7533-A4D4-4D55-B755-496911E83C5A}" dt="2022-03-23T12:40:17.211" v="1428" actId="1076"/>
          <ac:cxnSpMkLst>
            <pc:docMk/>
            <pc:sldMk cId="622275560" sldId="285"/>
            <ac:cxnSpMk id="94" creationId="{770AC608-B391-42C9-8475-9DD16F85E42E}"/>
          </ac:cxnSpMkLst>
        </pc:cxnChg>
        <pc:cxnChg chg="add mod">
          <ac:chgData name="ML Lrem" userId="f633b5f8dc03ccb1" providerId="LiveId" clId="{AC9E7533-A4D4-4D55-B755-496911E83C5A}" dt="2022-03-23T12:40:17.211" v="1428" actId="1076"/>
          <ac:cxnSpMkLst>
            <pc:docMk/>
            <pc:sldMk cId="622275560" sldId="285"/>
            <ac:cxnSpMk id="101" creationId="{8120843C-FC0B-46A7-9355-343BAF40D0CC}"/>
          </ac:cxnSpMkLst>
        </pc:cxnChg>
        <pc:cxnChg chg="add mod">
          <ac:chgData name="ML Lrem" userId="f633b5f8dc03ccb1" providerId="LiveId" clId="{AC9E7533-A4D4-4D55-B755-496911E83C5A}" dt="2022-03-23T12:35:25.116" v="1364" actId="1076"/>
          <ac:cxnSpMkLst>
            <pc:docMk/>
            <pc:sldMk cId="622275560" sldId="285"/>
            <ac:cxnSpMk id="109" creationId="{0A6473CD-B2F4-4095-AAE4-2FC418FEB8EF}"/>
          </ac:cxnSpMkLst>
        </pc:cxnChg>
      </pc:sldChg>
      <pc:sldChg chg="addSp delSp modSp add mod ord">
        <pc:chgData name="ML Lrem" userId="f633b5f8dc03ccb1" providerId="LiveId" clId="{AC9E7533-A4D4-4D55-B755-496911E83C5A}" dt="2022-03-26T04:38:37.135" v="3482" actId="20577"/>
        <pc:sldMkLst>
          <pc:docMk/>
          <pc:sldMk cId="455853578" sldId="286"/>
        </pc:sldMkLst>
        <pc:spChg chg="del">
          <ac:chgData name="ML Lrem" userId="f633b5f8dc03ccb1" providerId="LiveId" clId="{AC9E7533-A4D4-4D55-B755-496911E83C5A}" dt="2022-03-26T02:04:02.485" v="1435" actId="478"/>
          <ac:spMkLst>
            <pc:docMk/>
            <pc:sldMk cId="455853578" sldId="286"/>
            <ac:spMk id="3" creationId="{E1964E77-0651-42D8-95C0-39D97C18C820}"/>
          </ac:spMkLst>
        </pc:spChg>
        <pc:spChg chg="add mod">
          <ac:chgData name="ML Lrem" userId="f633b5f8dc03ccb1" providerId="LiveId" clId="{AC9E7533-A4D4-4D55-B755-496911E83C5A}" dt="2022-03-26T04:38:22.218" v="3460" actId="1076"/>
          <ac:spMkLst>
            <pc:docMk/>
            <pc:sldMk cId="455853578" sldId="286"/>
            <ac:spMk id="6" creationId="{E8EB48A1-3B09-4146-9BC8-46626017497A}"/>
          </ac:spMkLst>
        </pc:spChg>
        <pc:spChg chg="add del mod">
          <ac:chgData name="ML Lrem" userId="f633b5f8dc03ccb1" providerId="LiveId" clId="{AC9E7533-A4D4-4D55-B755-496911E83C5A}" dt="2022-03-26T02:32:54.555" v="1444" actId="21"/>
          <ac:spMkLst>
            <pc:docMk/>
            <pc:sldMk cId="455853578" sldId="286"/>
            <ac:spMk id="8" creationId="{D65341CC-BCB5-4040-9C5F-7CC6DC01A3C5}"/>
          </ac:spMkLst>
        </pc:spChg>
        <pc:spChg chg="add del mod">
          <ac:chgData name="ML Lrem" userId="f633b5f8dc03ccb1" providerId="LiveId" clId="{AC9E7533-A4D4-4D55-B755-496911E83C5A}" dt="2022-03-26T02:36:49.254" v="1497" actId="21"/>
          <ac:spMkLst>
            <pc:docMk/>
            <pc:sldMk cId="455853578" sldId="286"/>
            <ac:spMk id="10" creationId="{BB1078E1-D68C-4F7A-BED2-5A3B995CDFD8}"/>
          </ac:spMkLst>
        </pc:spChg>
        <pc:spChg chg="add mod ord">
          <ac:chgData name="ML Lrem" userId="f633b5f8dc03ccb1" providerId="LiveId" clId="{AC9E7533-A4D4-4D55-B755-496911E83C5A}" dt="2022-03-26T02:40:40.126" v="1544" actId="167"/>
          <ac:spMkLst>
            <pc:docMk/>
            <pc:sldMk cId="455853578" sldId="286"/>
            <ac:spMk id="11" creationId="{A00959A5-9702-4A71-B477-A4BA4FBB8486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14" creationId="{E7FD1A61-6EEE-407C-899C-B5837446F762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15" creationId="{652C056B-1E86-4D1F-8886-3B3289A4E301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16" creationId="{B7D80DD6-84F0-4B0B-9829-E036FF9109FD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17" creationId="{733C358F-51B2-4480-BB7E-9AADB6E92337}"/>
          </ac:spMkLst>
        </pc:spChg>
        <pc:spChg chg="add del">
          <ac:chgData name="ML Lrem" userId="f633b5f8dc03ccb1" providerId="LiveId" clId="{AC9E7533-A4D4-4D55-B755-496911E83C5A}" dt="2022-03-26T03:21:41.290" v="1903" actId="21"/>
          <ac:spMkLst>
            <pc:docMk/>
            <pc:sldMk cId="455853578" sldId="286"/>
            <ac:spMk id="18" creationId="{4738B7E2-32D6-4BA2-B291-0CB5F6DB1622}"/>
          </ac:spMkLst>
        </pc:spChg>
        <pc:spChg chg="add del mod">
          <ac:chgData name="ML Lrem" userId="f633b5f8dc03ccb1" providerId="LiveId" clId="{AC9E7533-A4D4-4D55-B755-496911E83C5A}" dt="2022-03-26T03:22:01.933" v="1911" actId="21"/>
          <ac:spMkLst>
            <pc:docMk/>
            <pc:sldMk cId="455853578" sldId="286"/>
            <ac:spMk id="19" creationId="{7EDADF68-0728-4353-8873-C357628D511E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30" creationId="{A5807CD1-13D5-4B7C-A5F2-9AE6A3353F55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31" creationId="{CA86CAEB-00D5-483B-88E7-A423364D63E7}"/>
          </ac:spMkLst>
        </pc:spChg>
        <pc:spChg chg="add del">
          <ac:chgData name="ML Lrem" userId="f633b5f8dc03ccb1" providerId="LiveId" clId="{AC9E7533-A4D4-4D55-B755-496911E83C5A}" dt="2022-03-26T03:25:00.049" v="2011" actId="11529"/>
          <ac:spMkLst>
            <pc:docMk/>
            <pc:sldMk cId="455853578" sldId="286"/>
            <ac:spMk id="32" creationId="{491F31E7-FD17-4661-BEFD-63F9C0297CE1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33" creationId="{569676BC-7ADD-4292-826C-1CF5EC22E5F2}"/>
          </ac:spMkLst>
        </pc:spChg>
        <pc:spChg chg="add del mod">
          <ac:chgData name="ML Lrem" userId="f633b5f8dc03ccb1" providerId="LiveId" clId="{AC9E7533-A4D4-4D55-B755-496911E83C5A}" dt="2022-03-26T04:01:34.692" v="2638" actId="478"/>
          <ac:spMkLst>
            <pc:docMk/>
            <pc:sldMk cId="455853578" sldId="286"/>
            <ac:spMk id="42" creationId="{CE412EB2-8423-45F3-87B8-6E0D4159ACB9}"/>
          </ac:spMkLst>
        </pc:spChg>
        <pc:spChg chg="add del mod">
          <ac:chgData name="ML Lrem" userId="f633b5f8dc03ccb1" providerId="LiveId" clId="{AC9E7533-A4D4-4D55-B755-496911E83C5A}" dt="2022-03-26T03:26:48.628" v="2125"/>
          <ac:spMkLst>
            <pc:docMk/>
            <pc:sldMk cId="455853578" sldId="286"/>
            <ac:spMk id="43" creationId="{93AD1C22-34F8-4D1B-9596-34D9580D1EBF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44" creationId="{8DDCD54D-3318-4198-A5B2-A99D598C5C93}"/>
          </ac:spMkLst>
        </pc:spChg>
        <pc:spChg chg="add del mod ord">
          <ac:chgData name="ML Lrem" userId="f633b5f8dc03ccb1" providerId="LiveId" clId="{AC9E7533-A4D4-4D55-B755-496911E83C5A}" dt="2022-03-26T03:32:27.353" v="2214" actId="21"/>
          <ac:spMkLst>
            <pc:docMk/>
            <pc:sldMk cId="455853578" sldId="286"/>
            <ac:spMk id="45" creationId="{23948109-8FEF-48DC-9328-7B3B96E384E1}"/>
          </ac:spMkLst>
        </pc:spChg>
        <pc:spChg chg="add del mod ord">
          <ac:chgData name="ML Lrem" userId="f633b5f8dc03ccb1" providerId="LiveId" clId="{AC9E7533-A4D4-4D55-B755-496911E83C5A}" dt="2022-03-26T03:32:28.774" v="2215" actId="21"/>
          <ac:spMkLst>
            <pc:docMk/>
            <pc:sldMk cId="455853578" sldId="286"/>
            <ac:spMk id="46" creationId="{75D17E2C-ABED-4E5C-8C1B-BB03F94F6DB3}"/>
          </ac:spMkLst>
        </pc:spChg>
        <pc:spChg chg="add del mod">
          <ac:chgData name="ML Lrem" userId="f633b5f8dc03ccb1" providerId="LiveId" clId="{AC9E7533-A4D4-4D55-B755-496911E83C5A}" dt="2022-03-26T03:27:43.217" v="2145" actId="21"/>
          <ac:spMkLst>
            <pc:docMk/>
            <pc:sldMk cId="455853578" sldId="286"/>
            <ac:spMk id="47" creationId="{7CB0A8D4-9153-4C32-9199-954B45C7EFA7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48" creationId="{CEA329E9-AECD-4A3F-BCA5-A3B01E5B2528}"/>
          </ac:spMkLst>
        </pc:spChg>
        <pc:spChg chg="add mod topLvl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49" creationId="{8DD93F79-087E-4B02-9ACD-2D868178B588}"/>
          </ac:spMkLst>
        </pc:spChg>
        <pc:spChg chg="add del mod">
          <ac:chgData name="ML Lrem" userId="f633b5f8dc03ccb1" providerId="LiveId" clId="{AC9E7533-A4D4-4D55-B755-496911E83C5A}" dt="2022-03-26T04:38:17.667" v="3458" actId="164"/>
          <ac:spMkLst>
            <pc:docMk/>
            <pc:sldMk cId="455853578" sldId="286"/>
            <ac:spMk id="61" creationId="{EA9A253E-988A-442F-80DD-9FA9504A30D5}"/>
          </ac:spMkLst>
        </pc:spChg>
        <pc:spChg chg="add del mod">
          <ac:chgData name="ML Lrem" userId="f633b5f8dc03ccb1" providerId="LiveId" clId="{AC9E7533-A4D4-4D55-B755-496911E83C5A}" dt="2022-03-26T04:01:26.419" v="2634"/>
          <ac:spMkLst>
            <pc:docMk/>
            <pc:sldMk cId="455853578" sldId="286"/>
            <ac:spMk id="62" creationId="{CF9537EF-5F66-4223-9E9D-B96BD42CEB7A}"/>
          </ac:spMkLst>
        </pc:spChg>
        <pc:spChg chg="add mod">
          <ac:chgData name="ML Lrem" userId="f633b5f8dc03ccb1" providerId="LiveId" clId="{AC9E7533-A4D4-4D55-B755-496911E83C5A}" dt="2022-03-26T04:38:30.632" v="3462" actId="1076"/>
          <ac:spMkLst>
            <pc:docMk/>
            <pc:sldMk cId="455853578" sldId="286"/>
            <ac:spMk id="63" creationId="{0A45B664-6684-4484-AE43-4890CAF6A7C8}"/>
          </ac:spMkLst>
        </pc:spChg>
        <pc:spChg chg="add mod">
          <ac:chgData name="ML Lrem" userId="f633b5f8dc03ccb1" providerId="LiveId" clId="{AC9E7533-A4D4-4D55-B755-496911E83C5A}" dt="2022-03-26T04:38:37.135" v="3482" actId="20577"/>
          <ac:spMkLst>
            <pc:docMk/>
            <pc:sldMk cId="455853578" sldId="286"/>
            <ac:spMk id="65" creationId="{46021B0C-25AF-44BC-8CE5-4479C059449E}"/>
          </ac:spMkLst>
        </pc:spChg>
        <pc:grpChg chg="add mod topLvl">
          <ac:chgData name="ML Lrem" userId="f633b5f8dc03ccb1" providerId="LiveId" clId="{AC9E7533-A4D4-4D55-B755-496911E83C5A}" dt="2022-03-26T04:38:17.667" v="3458" actId="164"/>
          <ac:grpSpMkLst>
            <pc:docMk/>
            <pc:sldMk cId="455853578" sldId="286"/>
            <ac:grpSpMk id="29" creationId="{25252943-055E-448D-8E24-F13B16F8DE91}"/>
          </ac:grpSpMkLst>
        </pc:grpChg>
        <pc:grpChg chg="add del mod">
          <ac:chgData name="ML Lrem" userId="f633b5f8dc03ccb1" providerId="LiveId" clId="{AC9E7533-A4D4-4D55-B755-496911E83C5A}" dt="2022-03-26T04:35:51.996" v="3407" actId="165"/>
          <ac:grpSpMkLst>
            <pc:docMk/>
            <pc:sldMk cId="455853578" sldId="286"/>
            <ac:grpSpMk id="57" creationId="{2FD43B80-733C-4392-9B83-F27CDA576BB7}"/>
          </ac:grpSpMkLst>
        </pc:grpChg>
        <pc:grpChg chg="add mod">
          <ac:chgData name="ML Lrem" userId="f633b5f8dc03ccb1" providerId="LiveId" clId="{AC9E7533-A4D4-4D55-B755-496911E83C5A}" dt="2022-03-26T04:38:19.194" v="3459" actId="1076"/>
          <ac:grpSpMkLst>
            <pc:docMk/>
            <pc:sldMk cId="455853578" sldId="286"/>
            <ac:grpSpMk id="64" creationId="{5B636EA8-BFD4-4922-BC3E-99681CACE8F3}"/>
          </ac:grpSpMkLst>
        </pc:grpChg>
        <pc:graphicFrameChg chg="add mod ord modGraphic">
          <ac:chgData name="ML Lrem" userId="f633b5f8dc03ccb1" providerId="LiveId" clId="{AC9E7533-A4D4-4D55-B755-496911E83C5A}" dt="2022-03-26T04:38:09.347" v="3455" actId="1076"/>
          <ac:graphicFrameMkLst>
            <pc:docMk/>
            <pc:sldMk cId="455853578" sldId="286"/>
            <ac:graphicFrameMk id="7" creationId="{6DF5DD8F-3C19-448F-BEBB-01237B06100E}"/>
          </ac:graphicFrameMkLst>
        </pc:graphicFrameChg>
        <pc:graphicFrameChg chg="add mod">
          <ac:chgData name="ML Lrem" userId="f633b5f8dc03ccb1" providerId="LiveId" clId="{AC9E7533-A4D4-4D55-B755-496911E83C5A}" dt="2022-03-26T02:57:36.311" v="1563"/>
          <ac:graphicFrameMkLst>
            <pc:docMk/>
            <pc:sldMk cId="455853578" sldId="286"/>
            <ac:graphicFrameMk id="12" creationId="{BEDD422D-0B12-4D39-B122-56EFA190722C}"/>
          </ac:graphicFrameMkLst>
        </pc:graphicFrameChg>
        <pc:graphicFrameChg chg="add del mod">
          <ac:chgData name="ML Lrem" userId="f633b5f8dc03ccb1" providerId="LiveId" clId="{AC9E7533-A4D4-4D55-B755-496911E83C5A}" dt="2022-03-26T03:13:13.071" v="1701" actId="21"/>
          <ac:graphicFrameMkLst>
            <pc:docMk/>
            <pc:sldMk cId="455853578" sldId="286"/>
            <ac:graphicFrameMk id="13" creationId="{477BC3E5-4ACC-4C01-9678-008D9CDF329E}"/>
          </ac:graphicFrameMkLst>
        </pc:graphicFrameChg>
        <pc:graphicFrameChg chg="add mod">
          <ac:chgData name="ML Lrem" userId="f633b5f8dc03ccb1" providerId="LiveId" clId="{AC9E7533-A4D4-4D55-B755-496911E83C5A}" dt="2022-03-26T04:38:13.356" v="3457" actId="1076"/>
          <ac:graphicFrameMkLst>
            <pc:docMk/>
            <pc:sldMk cId="455853578" sldId="286"/>
            <ac:graphicFrameMk id="58" creationId="{477BC3E5-4ACC-4C01-9678-008D9CDF329E}"/>
          </ac:graphicFrameMkLst>
        </pc:graphicFrameChg>
        <pc:graphicFrameChg chg="add mod">
          <ac:chgData name="ML Lrem" userId="f633b5f8dc03ccb1" providerId="LiveId" clId="{AC9E7533-A4D4-4D55-B755-496911E83C5A}" dt="2022-03-26T03:33:56.078" v="2250" actId="571"/>
          <ac:graphicFrameMkLst>
            <pc:docMk/>
            <pc:sldMk cId="455853578" sldId="286"/>
            <ac:graphicFrameMk id="59" creationId="{59993256-9C0B-4BE2-AD50-99EC5E2071A2}"/>
          </ac:graphicFrameMkLst>
        </pc:graphicFrameChg>
        <pc:graphicFrameChg chg="add mod">
          <ac:chgData name="ML Lrem" userId="f633b5f8dc03ccb1" providerId="LiveId" clId="{AC9E7533-A4D4-4D55-B755-496911E83C5A}" dt="2022-03-26T03:35:36.540" v="2262"/>
          <ac:graphicFrameMkLst>
            <pc:docMk/>
            <pc:sldMk cId="455853578" sldId="286"/>
            <ac:graphicFrameMk id="60" creationId="{477BC3E5-4ACC-4C01-9678-008D9CDF329E}"/>
          </ac:graphicFrameMkLst>
        </pc:graphicFrameChg>
        <pc:picChg chg="del">
          <ac:chgData name="ML Lrem" userId="f633b5f8dc03ccb1" providerId="LiveId" clId="{AC9E7533-A4D4-4D55-B755-496911E83C5A}" dt="2022-03-26T02:04:02.485" v="1435" actId="478"/>
          <ac:picMkLst>
            <pc:docMk/>
            <pc:sldMk cId="455853578" sldId="286"/>
            <ac:picMk id="2" creationId="{00000000-0000-0000-0000-000000000000}"/>
          </ac:picMkLst>
        </pc:picChg>
        <pc:picChg chg="add mod">
          <ac:chgData name="ML Lrem" userId="f633b5f8dc03ccb1" providerId="LiveId" clId="{AC9E7533-A4D4-4D55-B755-496911E83C5A}" dt="2022-03-26T04:13:46.677" v="2813" actId="1076"/>
          <ac:picMkLst>
            <pc:docMk/>
            <pc:sldMk cId="455853578" sldId="286"/>
            <ac:picMk id="4" creationId="{28C3099E-B1F9-44D4-8E8A-1E02E266ED2C}"/>
          </ac:picMkLst>
        </pc:picChg>
        <pc:cxnChg chg="add mod topLvl">
          <ac:chgData name="ML Lrem" userId="f633b5f8dc03ccb1" providerId="LiveId" clId="{AC9E7533-A4D4-4D55-B755-496911E83C5A}" dt="2022-03-26T04:38:17.667" v="3458" actId="164"/>
          <ac:cxnSpMkLst>
            <pc:docMk/>
            <pc:sldMk cId="455853578" sldId="286"/>
            <ac:cxnSpMk id="21" creationId="{F1156189-ED7E-45DC-85E5-36030D1F8607}"/>
          </ac:cxnSpMkLst>
        </pc:cxnChg>
        <pc:cxnChg chg="add mod topLvl">
          <ac:chgData name="ML Lrem" userId="f633b5f8dc03ccb1" providerId="LiveId" clId="{AC9E7533-A4D4-4D55-B755-496911E83C5A}" dt="2022-03-26T04:38:17.667" v="3458" actId="164"/>
          <ac:cxnSpMkLst>
            <pc:docMk/>
            <pc:sldMk cId="455853578" sldId="286"/>
            <ac:cxnSpMk id="22" creationId="{25264C48-BB26-483C-93BA-DE6BE6635BC1}"/>
          </ac:cxnSpMkLst>
        </pc:cxnChg>
        <pc:cxnChg chg="add mod">
          <ac:chgData name="ML Lrem" userId="f633b5f8dc03ccb1" providerId="LiveId" clId="{AC9E7533-A4D4-4D55-B755-496911E83C5A}" dt="2022-03-26T04:35:51.996" v="3407" actId="165"/>
          <ac:cxnSpMkLst>
            <pc:docMk/>
            <pc:sldMk cId="455853578" sldId="286"/>
            <ac:cxnSpMk id="25" creationId="{C60CB119-E272-4321-8287-061D0921D7EE}"/>
          </ac:cxnSpMkLst>
        </pc:cxnChg>
        <pc:cxnChg chg="add mod">
          <ac:chgData name="ML Lrem" userId="f633b5f8dc03ccb1" providerId="LiveId" clId="{AC9E7533-A4D4-4D55-B755-496911E83C5A}" dt="2022-03-26T04:35:51.996" v="3407" actId="165"/>
          <ac:cxnSpMkLst>
            <pc:docMk/>
            <pc:sldMk cId="455853578" sldId="286"/>
            <ac:cxnSpMk id="26" creationId="{A8D8DD21-74B0-4759-991B-E4346322E0F0}"/>
          </ac:cxnSpMkLst>
        </pc:cxnChg>
        <pc:cxnChg chg="add del mod">
          <ac:chgData name="ML Lrem" userId="f633b5f8dc03ccb1" providerId="LiveId" clId="{AC9E7533-A4D4-4D55-B755-496911E83C5A}" dt="2022-03-26T03:25:43.797" v="2080" actId="21"/>
          <ac:cxnSpMkLst>
            <pc:docMk/>
            <pc:sldMk cId="455853578" sldId="286"/>
            <ac:cxnSpMk id="34" creationId="{8E7117C3-4280-486D-BBEA-E5DC42C02B8E}"/>
          </ac:cxnSpMkLst>
        </pc:cxnChg>
        <pc:cxnChg chg="add mod topLvl">
          <ac:chgData name="ML Lrem" userId="f633b5f8dc03ccb1" providerId="LiveId" clId="{AC9E7533-A4D4-4D55-B755-496911E83C5A}" dt="2022-03-26T04:38:17.667" v="3458" actId="164"/>
          <ac:cxnSpMkLst>
            <pc:docMk/>
            <pc:sldMk cId="455853578" sldId="286"/>
            <ac:cxnSpMk id="35" creationId="{ADD27EE4-EF0D-4DD5-BC11-A9B411B11059}"/>
          </ac:cxnSpMkLst>
        </pc:cxnChg>
        <pc:cxnChg chg="add mod topLvl">
          <ac:chgData name="ML Lrem" userId="f633b5f8dc03ccb1" providerId="LiveId" clId="{AC9E7533-A4D4-4D55-B755-496911E83C5A}" dt="2022-03-26T04:38:17.667" v="3458" actId="164"/>
          <ac:cxnSpMkLst>
            <pc:docMk/>
            <pc:sldMk cId="455853578" sldId="286"/>
            <ac:cxnSpMk id="36" creationId="{2218D613-FC22-4978-A240-41C6943936ED}"/>
          </ac:cxnSpMkLst>
        </pc:cxnChg>
        <pc:cxnChg chg="add del mod">
          <ac:chgData name="ML Lrem" userId="f633b5f8dc03ccb1" providerId="LiveId" clId="{AC9E7533-A4D4-4D55-B755-496911E83C5A}" dt="2022-03-26T03:26:22.236" v="2091" actId="21"/>
          <ac:cxnSpMkLst>
            <pc:docMk/>
            <pc:sldMk cId="455853578" sldId="286"/>
            <ac:cxnSpMk id="39" creationId="{38F26360-6623-418E-B44B-FDACC1521923}"/>
          </ac:cxnSpMkLst>
        </pc:cxnChg>
        <pc:cxnChg chg="add mod topLvl">
          <ac:chgData name="ML Lrem" userId="f633b5f8dc03ccb1" providerId="LiveId" clId="{AC9E7533-A4D4-4D55-B755-496911E83C5A}" dt="2022-03-26T04:38:17.667" v="3458" actId="164"/>
          <ac:cxnSpMkLst>
            <pc:docMk/>
            <pc:sldMk cId="455853578" sldId="286"/>
            <ac:cxnSpMk id="50" creationId="{C65CDF7F-F8CA-4AFC-B275-E06D54D2F76B}"/>
          </ac:cxnSpMkLst>
        </pc:cxnChg>
        <pc:cxnChg chg="add mod topLvl">
          <ac:chgData name="ML Lrem" userId="f633b5f8dc03ccb1" providerId="LiveId" clId="{AC9E7533-A4D4-4D55-B755-496911E83C5A}" dt="2022-03-26T04:38:17.667" v="3458" actId="164"/>
          <ac:cxnSpMkLst>
            <pc:docMk/>
            <pc:sldMk cId="455853578" sldId="286"/>
            <ac:cxnSpMk id="51" creationId="{2DF49E8F-5E29-4B78-86A5-31A07729FE68}"/>
          </ac:cxnSpMkLst>
        </pc:cxnChg>
      </pc:sldChg>
      <pc:sldChg chg="addSp delSp modSp add mod">
        <pc:chgData name="ML Lrem" userId="f633b5f8dc03ccb1" providerId="LiveId" clId="{AC9E7533-A4D4-4D55-B755-496911E83C5A}" dt="2022-03-26T04:38:56.043" v="3487" actId="1076"/>
        <pc:sldMkLst>
          <pc:docMk/>
          <pc:sldMk cId="4256988929" sldId="287"/>
        </pc:sldMkLst>
        <pc:spChg chg="add del mod">
          <ac:chgData name="ML Lrem" userId="f633b5f8dc03ccb1" providerId="LiveId" clId="{AC9E7533-A4D4-4D55-B755-496911E83C5A}" dt="2022-03-26T03:43:46.668" v="2313" actId="21"/>
          <ac:spMkLst>
            <pc:docMk/>
            <pc:sldMk cId="4256988929" sldId="287"/>
            <ac:spMk id="3" creationId="{1E067525-8685-4AAE-83E4-00EEF8782874}"/>
          </ac:spMkLst>
        </pc:spChg>
        <pc:spChg chg="mod">
          <ac:chgData name="ML Lrem" userId="f633b5f8dc03ccb1" providerId="LiveId" clId="{AC9E7533-A4D4-4D55-B755-496911E83C5A}" dt="2022-03-26T04:14:15.914" v="2822" actId="14100"/>
          <ac:spMkLst>
            <pc:docMk/>
            <pc:sldMk cId="4256988929" sldId="287"/>
            <ac:spMk id="6" creationId="{E8EB48A1-3B09-4146-9BC8-46626017497A}"/>
          </ac:spMkLst>
        </pc:spChg>
        <pc:spChg chg="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11" creationId="{A00959A5-9702-4A71-B477-A4BA4FBB8486}"/>
          </ac:spMkLst>
        </pc:spChg>
        <pc:spChg chg="add del mod">
          <ac:chgData name="ML Lrem" userId="f633b5f8dc03ccb1" providerId="LiveId" clId="{AC9E7533-A4D4-4D55-B755-496911E83C5A}" dt="2022-03-26T03:52:34.890" v="2413" actId="21"/>
          <ac:spMkLst>
            <pc:docMk/>
            <pc:sldMk cId="4256988929" sldId="287"/>
            <ac:spMk id="32" creationId="{188BC615-1228-4E9B-A8C9-747BC1A4A9E7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34" creationId="{2EF40304-C081-422F-98BA-FE4FED701D20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37" creationId="{D3210C77-3FA5-4876-BD1E-2DEB1CFE3072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38" creationId="{8FC0938D-64E9-43CA-A185-2773AA4515B6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46" creationId="{5B480CB8-701D-4C1E-A3DD-148CD64948A0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52" creationId="{79B14006-89C6-4D75-870A-F2CC814B6499}"/>
          </ac:spMkLst>
        </pc:spChg>
        <pc:spChg chg="add mod">
          <ac:chgData name="ML Lrem" userId="f633b5f8dc03ccb1" providerId="LiveId" clId="{AC9E7533-A4D4-4D55-B755-496911E83C5A}" dt="2022-03-26T04:00:13.612" v="2580" actId="571"/>
          <ac:spMkLst>
            <pc:docMk/>
            <pc:sldMk cId="4256988929" sldId="287"/>
            <ac:spMk id="65" creationId="{39EB8A88-F5FC-407E-AE1B-5F0C214C14E7}"/>
          </ac:spMkLst>
        </pc:spChg>
        <pc:spChg chg="add del">
          <ac:chgData name="ML Lrem" userId="f633b5f8dc03ccb1" providerId="LiveId" clId="{AC9E7533-A4D4-4D55-B755-496911E83C5A}" dt="2022-03-26T04:01:58.551" v="2646" actId="22"/>
          <ac:spMkLst>
            <pc:docMk/>
            <pc:sldMk cId="4256988929" sldId="287"/>
            <ac:spMk id="86" creationId="{DD7696A8-31E0-4959-990A-76E11C5F4344}"/>
          </ac:spMkLst>
        </pc:spChg>
        <pc:spChg chg="add del mod">
          <ac:chgData name="ML Lrem" userId="f633b5f8dc03ccb1" providerId="LiveId" clId="{AC9E7533-A4D4-4D55-B755-496911E83C5A}" dt="2022-03-26T04:32:33.776" v="3312" actId="21"/>
          <ac:spMkLst>
            <pc:docMk/>
            <pc:sldMk cId="4256988929" sldId="287"/>
            <ac:spMk id="89" creationId="{9E283DCE-2738-4FFB-852E-5D787F1D3F60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103" creationId="{8245BC6A-365E-47E9-BA57-880153DC0495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122" creationId="{B0A65B62-BA8B-4835-9021-9EA52772C3BC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123" creationId="{956A01B6-6288-44D2-A545-A6E16AD2E623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128" creationId="{1BEEF925-9D8C-4CCB-9508-E7E5C5C3BAEA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129" creationId="{073839FF-90B2-4176-9CBE-5CB83EF56B73}"/>
          </ac:spMkLst>
        </pc:spChg>
        <pc:spChg chg="add mod">
          <ac:chgData name="ML Lrem" userId="f633b5f8dc03ccb1" providerId="LiveId" clId="{AC9E7533-A4D4-4D55-B755-496911E83C5A}" dt="2022-03-26T04:38:56.043" v="3487" actId="1076"/>
          <ac:spMkLst>
            <pc:docMk/>
            <pc:sldMk cId="4256988929" sldId="287"/>
            <ac:spMk id="130" creationId="{2FFCADB5-C858-4579-A381-EC1957F9AB03}"/>
          </ac:spMkLst>
        </pc:spChg>
        <pc:grpChg chg="del">
          <ac:chgData name="ML Lrem" userId="f633b5f8dc03ccb1" providerId="LiveId" clId="{AC9E7533-A4D4-4D55-B755-496911E83C5A}" dt="2022-03-26T03:40:39.699" v="2309" actId="21"/>
          <ac:grpSpMkLst>
            <pc:docMk/>
            <pc:sldMk cId="4256988929" sldId="287"/>
            <ac:grpSpMk id="57" creationId="{2FD43B80-733C-4392-9B83-F27CDA576BB7}"/>
          </ac:grpSpMkLst>
        </pc:grpChg>
        <pc:graphicFrameChg chg="add del mod modGraphic">
          <ac:chgData name="ML Lrem" userId="f633b5f8dc03ccb1" providerId="LiveId" clId="{AC9E7533-A4D4-4D55-B755-496911E83C5A}" dt="2022-03-26T04:38:56.043" v="3487" actId="1076"/>
          <ac:graphicFrameMkLst>
            <pc:docMk/>
            <pc:sldMk cId="4256988929" sldId="287"/>
            <ac:graphicFrameMk id="2" creationId="{11D88685-515D-4A8F-9F45-5FE6121B8164}"/>
          </ac:graphicFrameMkLst>
        </pc:graphicFrameChg>
        <pc:graphicFrameChg chg="del">
          <ac:chgData name="ML Lrem" userId="f633b5f8dc03ccb1" providerId="LiveId" clId="{AC9E7533-A4D4-4D55-B755-496911E83C5A}" dt="2022-03-26T03:40:39.699" v="2309" actId="21"/>
          <ac:graphicFrameMkLst>
            <pc:docMk/>
            <pc:sldMk cId="4256988929" sldId="287"/>
            <ac:graphicFrameMk id="7" creationId="{6DF5DD8F-3C19-448F-BEBB-01237B06100E}"/>
          </ac:graphicFrameMkLst>
        </pc:graphicFrameChg>
        <pc:graphicFrameChg chg="del">
          <ac:chgData name="ML Lrem" userId="f633b5f8dc03ccb1" providerId="LiveId" clId="{AC9E7533-A4D4-4D55-B755-496911E83C5A}" dt="2022-03-26T03:40:39.699" v="2309" actId="21"/>
          <ac:graphicFrameMkLst>
            <pc:docMk/>
            <pc:sldMk cId="4256988929" sldId="287"/>
            <ac:graphicFrameMk id="58" creationId="{477BC3E5-4ACC-4C01-9678-008D9CDF329E}"/>
          </ac:graphicFrameMkLst>
        </pc:graphicFrameChg>
        <pc:picChg chg="mod">
          <ac:chgData name="ML Lrem" userId="f633b5f8dc03ccb1" providerId="LiveId" clId="{AC9E7533-A4D4-4D55-B755-496911E83C5A}" dt="2022-03-26T03:40:29.514" v="2292" actId="1076"/>
          <ac:picMkLst>
            <pc:docMk/>
            <pc:sldMk cId="4256988929" sldId="287"/>
            <ac:picMk id="4" creationId="{28C3099E-B1F9-44D4-8E8A-1E02E266ED2C}"/>
          </ac:picMkLst>
        </pc:picChg>
        <pc:picChg chg="add del mod">
          <ac:chgData name="ML Lrem" userId="f633b5f8dc03ccb1" providerId="LiveId" clId="{AC9E7533-A4D4-4D55-B755-496911E83C5A}" dt="2022-03-26T04:02:04.108" v="2649" actId="21"/>
          <ac:picMkLst>
            <pc:docMk/>
            <pc:sldMk cId="4256988929" sldId="287"/>
            <ac:picMk id="88" creationId="{A636FF6B-F66A-4E02-96DB-9F90FBA22845}"/>
          </ac:picMkLst>
        </pc:picChg>
        <pc:cxnChg chg="add mod">
          <ac:chgData name="ML Lrem" userId="f633b5f8dc03ccb1" providerId="LiveId" clId="{AC9E7533-A4D4-4D55-B755-496911E83C5A}" dt="2022-03-26T04:38:56.043" v="3487" actId="1076"/>
          <ac:cxnSpMkLst>
            <pc:docMk/>
            <pc:sldMk cId="4256988929" sldId="287"/>
            <ac:cxnSpMk id="9" creationId="{7CB6A7EC-FCDE-4483-8600-F721F4111F13}"/>
          </ac:cxnSpMkLst>
        </pc:cxnChg>
        <pc:cxnChg chg="mod">
          <ac:chgData name="ML Lrem" userId="f633b5f8dc03ccb1" providerId="LiveId" clId="{AC9E7533-A4D4-4D55-B755-496911E83C5A}" dt="2022-03-26T03:40:39.699" v="2309" actId="21"/>
          <ac:cxnSpMkLst>
            <pc:docMk/>
            <pc:sldMk cId="4256988929" sldId="287"/>
            <ac:cxnSpMk id="21" creationId="{F1156189-ED7E-45DC-85E5-36030D1F8607}"/>
          </ac:cxnSpMkLst>
        </pc:cxnChg>
        <pc:cxnChg chg="mod">
          <ac:chgData name="ML Lrem" userId="f633b5f8dc03ccb1" providerId="LiveId" clId="{AC9E7533-A4D4-4D55-B755-496911E83C5A}" dt="2022-03-26T03:40:39.699" v="2309" actId="21"/>
          <ac:cxnSpMkLst>
            <pc:docMk/>
            <pc:sldMk cId="4256988929" sldId="287"/>
            <ac:cxnSpMk id="22" creationId="{25264C48-BB26-483C-93BA-DE6BE6635BC1}"/>
          </ac:cxnSpMkLst>
        </pc:cxnChg>
        <pc:cxnChg chg="add mod">
          <ac:chgData name="ML Lrem" userId="f633b5f8dc03ccb1" providerId="LiveId" clId="{AC9E7533-A4D4-4D55-B755-496911E83C5A}" dt="2022-03-26T04:38:56.043" v="3487" actId="1076"/>
          <ac:cxnSpMkLst>
            <pc:docMk/>
            <pc:sldMk cId="4256988929" sldId="287"/>
            <ac:cxnSpMk id="39" creationId="{B16E7FC9-34DF-4BB3-873E-9CEA05BBE0CB}"/>
          </ac:cxnSpMkLst>
        </pc:cxnChg>
        <pc:cxnChg chg="add mod">
          <ac:chgData name="ML Lrem" userId="f633b5f8dc03ccb1" providerId="LiveId" clId="{AC9E7533-A4D4-4D55-B755-496911E83C5A}" dt="2022-03-26T04:38:56.043" v="3487" actId="1076"/>
          <ac:cxnSpMkLst>
            <pc:docMk/>
            <pc:sldMk cId="4256988929" sldId="287"/>
            <ac:cxnSpMk id="47" creationId="{23C0F454-7179-4475-A113-171D398FF563}"/>
          </ac:cxnSpMkLst>
        </pc:cxnChg>
        <pc:cxnChg chg="mod">
          <ac:chgData name="ML Lrem" userId="f633b5f8dc03ccb1" providerId="LiveId" clId="{AC9E7533-A4D4-4D55-B755-496911E83C5A}" dt="2022-03-26T03:40:39.699" v="2309" actId="21"/>
          <ac:cxnSpMkLst>
            <pc:docMk/>
            <pc:sldMk cId="4256988929" sldId="287"/>
            <ac:cxnSpMk id="50" creationId="{C65CDF7F-F8CA-4AFC-B275-E06D54D2F76B}"/>
          </ac:cxnSpMkLst>
        </pc:cxnChg>
        <pc:cxnChg chg="mod">
          <ac:chgData name="ML Lrem" userId="f633b5f8dc03ccb1" providerId="LiveId" clId="{AC9E7533-A4D4-4D55-B755-496911E83C5A}" dt="2022-03-26T03:40:39.699" v="2309" actId="21"/>
          <ac:cxnSpMkLst>
            <pc:docMk/>
            <pc:sldMk cId="4256988929" sldId="287"/>
            <ac:cxnSpMk id="51" creationId="{2DF49E8F-5E29-4B78-86A5-31A07729FE68}"/>
          </ac:cxnSpMkLst>
        </pc:cxnChg>
        <pc:cxnChg chg="add del mod">
          <ac:chgData name="ML Lrem" userId="f633b5f8dc03ccb1" providerId="LiveId" clId="{AC9E7533-A4D4-4D55-B755-496911E83C5A}" dt="2022-03-26T04:32:34.430" v="3313" actId="21"/>
          <ac:cxnSpMkLst>
            <pc:docMk/>
            <pc:sldMk cId="4256988929" sldId="287"/>
            <ac:cxnSpMk id="53" creationId="{FC4CCE32-38BD-452B-9CF6-0B96FBCD96DE}"/>
          </ac:cxnSpMkLst>
        </pc:cxnChg>
        <pc:cxnChg chg="add mod">
          <ac:chgData name="ML Lrem" userId="f633b5f8dc03ccb1" providerId="LiveId" clId="{AC9E7533-A4D4-4D55-B755-496911E83C5A}" dt="2022-03-26T04:38:56.043" v="3487" actId="1076"/>
          <ac:cxnSpMkLst>
            <pc:docMk/>
            <pc:sldMk cId="4256988929" sldId="287"/>
            <ac:cxnSpMk id="110" creationId="{A59FF0D9-5BD0-4C44-B04B-DD6113B9BE91}"/>
          </ac:cxnSpMkLst>
        </pc:cxnChg>
        <pc:cxnChg chg="add mod">
          <ac:chgData name="ML Lrem" userId="f633b5f8dc03ccb1" providerId="LiveId" clId="{AC9E7533-A4D4-4D55-B755-496911E83C5A}" dt="2022-03-26T04:38:56.043" v="3487" actId="1076"/>
          <ac:cxnSpMkLst>
            <pc:docMk/>
            <pc:sldMk cId="4256988929" sldId="287"/>
            <ac:cxnSpMk id="125" creationId="{CF477B55-E4A6-4EAD-8B9E-ADE6409A9D33}"/>
          </ac:cxnSpMkLst>
        </pc:cxnChg>
      </pc:sldChg>
      <pc:sldChg chg="addSp delSp modSp add del mod">
        <pc:chgData name="ML Lrem" userId="f633b5f8dc03ccb1" providerId="LiveId" clId="{AC9E7533-A4D4-4D55-B755-496911E83C5A}" dt="2022-03-26T07:05:36.332" v="3650" actId="1076"/>
        <pc:sldMkLst>
          <pc:docMk/>
          <pc:sldMk cId="3499395406" sldId="288"/>
        </pc:sldMkLst>
        <pc:spChg chg="del">
          <ac:chgData name="ML Lrem" userId="f633b5f8dc03ccb1" providerId="LiveId" clId="{AC9E7533-A4D4-4D55-B755-496911E83C5A}" dt="2022-03-26T03:54:43.984" v="2419" actId="478"/>
          <ac:spMkLst>
            <pc:docMk/>
            <pc:sldMk cId="3499395406" sldId="288"/>
            <ac:spMk id="6" creationId="{E8EB48A1-3B09-4146-9BC8-46626017497A}"/>
          </ac:spMkLst>
        </pc:spChg>
        <pc:spChg chg="add del mod">
          <ac:chgData name="ML Lrem" userId="f633b5f8dc03ccb1" providerId="LiveId" clId="{AC9E7533-A4D4-4D55-B755-496911E83C5A}" dt="2022-03-26T04:02:11.296" v="2651" actId="21"/>
          <ac:spMkLst>
            <pc:docMk/>
            <pc:sldMk cId="3499395406" sldId="288"/>
            <ac:spMk id="8" creationId="{84AB2788-059D-458B-9B10-191E7C50BDC5}"/>
          </ac:spMkLst>
        </pc:spChg>
        <pc:spChg chg="add mod">
          <ac:chgData name="ML Lrem" userId="f633b5f8dc03ccb1" providerId="LiveId" clId="{AC9E7533-A4D4-4D55-B755-496911E83C5A}" dt="2022-03-26T04:08:52.074" v="2758"/>
          <ac:spMkLst>
            <pc:docMk/>
            <pc:sldMk cId="3499395406" sldId="288"/>
            <ac:spMk id="10" creationId="{F7581D8D-93A4-4672-ACA7-092DAAD05B0A}"/>
          </ac:spMkLst>
        </pc:spChg>
        <pc:spChg chg="del">
          <ac:chgData name="ML Lrem" userId="f633b5f8dc03ccb1" providerId="LiveId" clId="{AC9E7533-A4D4-4D55-B755-496911E83C5A}" dt="2022-03-26T03:54:43.984" v="2419" actId="478"/>
          <ac:spMkLst>
            <pc:docMk/>
            <pc:sldMk cId="3499395406" sldId="288"/>
            <ac:spMk id="11" creationId="{A00959A5-9702-4A71-B477-A4BA4FBB8486}"/>
          </ac:spMkLst>
        </pc:spChg>
        <pc:spChg chg="add mod">
          <ac:chgData name="ML Lrem" userId="f633b5f8dc03ccb1" providerId="LiveId" clId="{AC9E7533-A4D4-4D55-B755-496911E83C5A}" dt="2022-03-26T04:17:01.283" v="2907" actId="1076"/>
          <ac:spMkLst>
            <pc:docMk/>
            <pc:sldMk cId="3499395406" sldId="288"/>
            <ac:spMk id="12" creationId="{6F426CDF-E4CF-40F5-B5B7-94E941325188}"/>
          </ac:spMkLst>
        </pc:spChg>
        <pc:spChg chg="mod topLvl">
          <ac:chgData name="ML Lrem" userId="f633b5f8dc03ccb1" providerId="LiveId" clId="{AC9E7533-A4D4-4D55-B755-496911E83C5A}" dt="2022-03-26T04:36:45.361" v="3419" actId="164"/>
          <ac:spMkLst>
            <pc:docMk/>
            <pc:sldMk cId="3499395406" sldId="288"/>
            <ac:spMk id="16" creationId="{575E15F2-5A2D-47A6-AE7C-1046088AD519}"/>
          </ac:spMkLst>
        </pc:spChg>
        <pc:spChg chg="mod topLvl">
          <ac:chgData name="ML Lrem" userId="f633b5f8dc03ccb1" providerId="LiveId" clId="{AC9E7533-A4D4-4D55-B755-496911E83C5A}" dt="2022-03-26T04:36:45.361" v="3419" actId="164"/>
          <ac:spMkLst>
            <pc:docMk/>
            <pc:sldMk cId="3499395406" sldId="288"/>
            <ac:spMk id="17" creationId="{DE5C9CE3-E60F-413B-B5C1-922D678C2826}"/>
          </ac:spMkLst>
        </pc:spChg>
        <pc:spChg chg="mod topLvl">
          <ac:chgData name="ML Lrem" userId="f633b5f8dc03ccb1" providerId="LiveId" clId="{AC9E7533-A4D4-4D55-B755-496911E83C5A}" dt="2022-03-26T04:36:45.361" v="3419" actId="164"/>
          <ac:spMkLst>
            <pc:docMk/>
            <pc:sldMk cId="3499395406" sldId="288"/>
            <ac:spMk id="18" creationId="{31B09538-1094-4C32-94BA-5528402BFDB2}"/>
          </ac:spMkLst>
        </pc:spChg>
        <pc:spChg chg="mod topLvl">
          <ac:chgData name="ML Lrem" userId="f633b5f8dc03ccb1" providerId="LiveId" clId="{AC9E7533-A4D4-4D55-B755-496911E83C5A}" dt="2022-03-26T04:36:45.361" v="3419" actId="164"/>
          <ac:spMkLst>
            <pc:docMk/>
            <pc:sldMk cId="3499395406" sldId="288"/>
            <ac:spMk id="19" creationId="{32E74219-7C41-46A8-947B-1D84DD097FA7}"/>
          </ac:spMkLst>
        </pc:spChg>
        <pc:spChg chg="mod topLvl">
          <ac:chgData name="ML Lrem" userId="f633b5f8dc03ccb1" providerId="LiveId" clId="{AC9E7533-A4D4-4D55-B755-496911E83C5A}" dt="2022-03-26T04:36:45.361" v="3419" actId="164"/>
          <ac:spMkLst>
            <pc:docMk/>
            <pc:sldMk cId="3499395406" sldId="288"/>
            <ac:spMk id="23" creationId="{3C29BEB2-6F66-4674-BFDE-7E8A3245D8E7}"/>
          </ac:spMkLst>
        </pc:spChg>
        <pc:spChg chg="mod topLvl">
          <ac:chgData name="ML Lrem" userId="f633b5f8dc03ccb1" providerId="LiveId" clId="{AC9E7533-A4D4-4D55-B755-496911E83C5A}" dt="2022-03-26T04:36:45.361" v="3419" actId="164"/>
          <ac:spMkLst>
            <pc:docMk/>
            <pc:sldMk cId="3499395406" sldId="288"/>
            <ac:spMk id="24" creationId="{6FBA4EC5-BD64-49BC-9858-CB60E894A665}"/>
          </ac:spMkLst>
        </pc:spChg>
        <pc:spChg chg="del mod">
          <ac:chgData name="ML Lrem" userId="f633b5f8dc03ccb1" providerId="LiveId" clId="{AC9E7533-A4D4-4D55-B755-496911E83C5A}" dt="2022-03-26T04:31:55.093" v="3302" actId="21"/>
          <ac:spMkLst>
            <pc:docMk/>
            <pc:sldMk cId="3499395406" sldId="288"/>
            <ac:spMk id="25" creationId="{2D51F434-165D-4979-9DD4-F9F858670136}"/>
          </ac:spMkLst>
        </pc:spChg>
        <pc:spChg chg="del mod">
          <ac:chgData name="ML Lrem" userId="f633b5f8dc03ccb1" providerId="LiveId" clId="{AC9E7533-A4D4-4D55-B755-496911E83C5A}" dt="2022-03-26T04:31:53.462" v="3301" actId="21"/>
          <ac:spMkLst>
            <pc:docMk/>
            <pc:sldMk cId="3499395406" sldId="288"/>
            <ac:spMk id="28" creationId="{2170C114-E047-4787-90E9-03E184DC3FDB}"/>
          </ac:spMkLst>
        </pc:spChg>
        <pc:spChg chg="mod topLvl">
          <ac:chgData name="ML Lrem" userId="f633b5f8dc03ccb1" providerId="LiveId" clId="{AC9E7533-A4D4-4D55-B755-496911E83C5A}" dt="2022-03-26T04:36:45.361" v="3419" actId="164"/>
          <ac:spMkLst>
            <pc:docMk/>
            <pc:sldMk cId="3499395406" sldId="288"/>
            <ac:spMk id="29" creationId="{888C468D-D662-4153-BD1A-17F7F7DAD317}"/>
          </ac:spMkLst>
        </pc:spChg>
        <pc:spChg chg="mod topLvl">
          <ac:chgData name="ML Lrem" userId="f633b5f8dc03ccb1" providerId="LiveId" clId="{AC9E7533-A4D4-4D55-B755-496911E83C5A}" dt="2022-03-26T04:36:45.361" v="3419" actId="164"/>
          <ac:spMkLst>
            <pc:docMk/>
            <pc:sldMk cId="3499395406" sldId="288"/>
            <ac:spMk id="30" creationId="{803F7D72-3BD2-4533-A0E8-A4D0C93A549E}"/>
          </ac:spMkLst>
        </pc:spChg>
        <pc:spChg chg="add mod">
          <ac:chgData name="ML Lrem" userId="f633b5f8dc03ccb1" providerId="LiveId" clId="{AC9E7533-A4D4-4D55-B755-496911E83C5A}" dt="2022-03-26T04:36:45.361" v="3419" actId="164"/>
          <ac:spMkLst>
            <pc:docMk/>
            <pc:sldMk cId="3499395406" sldId="288"/>
            <ac:spMk id="35" creationId="{DCECE968-CB06-4E97-A19B-C8B4F83F6D4E}"/>
          </ac:spMkLst>
        </pc:spChg>
        <pc:spChg chg="add mod">
          <ac:chgData name="ML Lrem" userId="f633b5f8dc03ccb1" providerId="LiveId" clId="{AC9E7533-A4D4-4D55-B755-496911E83C5A}" dt="2022-03-26T04:36:29.754" v="3417" actId="1076"/>
          <ac:spMkLst>
            <pc:docMk/>
            <pc:sldMk cId="3499395406" sldId="288"/>
            <ac:spMk id="38" creationId="{4BB27867-0233-4BB0-84C8-F67699077A27}"/>
          </ac:spMkLst>
        </pc:spChg>
        <pc:spChg chg="add mod">
          <ac:chgData name="ML Lrem" userId="f633b5f8dc03ccb1" providerId="LiveId" clId="{AC9E7533-A4D4-4D55-B755-496911E83C5A}" dt="2022-03-26T04:39:32.829" v="3500" actId="1076"/>
          <ac:spMkLst>
            <pc:docMk/>
            <pc:sldMk cId="3499395406" sldId="288"/>
            <ac:spMk id="41" creationId="{E99BC9DE-A16A-4861-B347-A91E9AF56224}"/>
          </ac:spMkLst>
        </pc:spChg>
        <pc:spChg chg="add mod">
          <ac:chgData name="ML Lrem" userId="f633b5f8dc03ccb1" providerId="LiveId" clId="{AC9E7533-A4D4-4D55-B755-496911E83C5A}" dt="2022-03-26T04:39:36.944" v="3502" actId="1076"/>
          <ac:spMkLst>
            <pc:docMk/>
            <pc:sldMk cId="3499395406" sldId="288"/>
            <ac:spMk id="42" creationId="{02764753-E087-4C5D-9196-155FB5C76216}"/>
          </ac:spMkLst>
        </pc:spChg>
        <pc:grpChg chg="add del mod">
          <ac:chgData name="ML Lrem" userId="f633b5f8dc03ccb1" providerId="LiveId" clId="{AC9E7533-A4D4-4D55-B755-496911E83C5A}" dt="2022-03-26T04:36:01.258" v="3408" actId="165"/>
          <ac:grpSpMkLst>
            <pc:docMk/>
            <pc:sldMk cId="3499395406" sldId="288"/>
            <ac:grpSpMk id="15" creationId="{F450F2CB-267A-4D25-AE94-AEA5727E37E0}"/>
          </ac:grpSpMkLst>
        </pc:grpChg>
        <pc:grpChg chg="mod topLvl">
          <ac:chgData name="ML Lrem" userId="f633b5f8dc03ccb1" providerId="LiveId" clId="{AC9E7533-A4D4-4D55-B755-496911E83C5A}" dt="2022-03-26T04:36:45.361" v="3419" actId="164"/>
          <ac:grpSpMkLst>
            <pc:docMk/>
            <pc:sldMk cId="3499395406" sldId="288"/>
            <ac:grpSpMk id="22" creationId="{81A0D36E-68BF-45B7-A568-A20BBDCAC310}"/>
          </ac:grpSpMkLst>
        </pc:grpChg>
        <pc:grpChg chg="add mod">
          <ac:chgData name="ML Lrem" userId="f633b5f8dc03ccb1" providerId="LiveId" clId="{AC9E7533-A4D4-4D55-B755-496911E83C5A}" dt="2022-03-26T04:36:45.361" v="3419" actId="164"/>
          <ac:grpSpMkLst>
            <pc:docMk/>
            <pc:sldMk cId="3499395406" sldId="288"/>
            <ac:grpSpMk id="39" creationId="{A1FCD946-7DB5-4EB2-9303-AE577CE688DA}"/>
          </ac:grpSpMkLst>
        </pc:grpChg>
        <pc:grpChg chg="add mod">
          <ac:chgData name="ML Lrem" userId="f633b5f8dc03ccb1" providerId="LiveId" clId="{AC9E7533-A4D4-4D55-B755-496911E83C5A}" dt="2022-03-26T04:36:45.361" v="3419" actId="164"/>
          <ac:grpSpMkLst>
            <pc:docMk/>
            <pc:sldMk cId="3499395406" sldId="288"/>
            <ac:grpSpMk id="40" creationId="{E7812D4E-690E-418E-AD83-94AC014D11A7}"/>
          </ac:grpSpMkLst>
        </pc:grpChg>
        <pc:graphicFrameChg chg="del">
          <ac:chgData name="ML Lrem" userId="f633b5f8dc03ccb1" providerId="LiveId" clId="{AC9E7533-A4D4-4D55-B755-496911E83C5A}" dt="2022-03-26T03:54:43.984" v="2419" actId="478"/>
          <ac:graphicFrameMkLst>
            <pc:docMk/>
            <pc:sldMk cId="3499395406" sldId="288"/>
            <ac:graphicFrameMk id="2" creationId="{11D88685-515D-4A8F-9F45-5FE6121B8164}"/>
          </ac:graphicFrameMkLst>
        </pc:graphicFrameChg>
        <pc:graphicFrameChg chg="add del mod modGraphic">
          <ac:chgData name="ML Lrem" userId="f633b5f8dc03ccb1" providerId="LiveId" clId="{AC9E7533-A4D4-4D55-B755-496911E83C5A}" dt="2022-03-26T04:29:03.481" v="3209" actId="21"/>
          <ac:graphicFrameMkLst>
            <pc:docMk/>
            <pc:sldMk cId="3499395406" sldId="288"/>
            <ac:graphicFrameMk id="3" creationId="{EF6B058B-5C70-468F-900F-030D303CFF07}"/>
          </ac:graphicFrameMkLst>
        </pc:graphicFrameChg>
        <pc:graphicFrameChg chg="add del mod">
          <ac:chgData name="ML Lrem" userId="f633b5f8dc03ccb1" providerId="LiveId" clId="{AC9E7533-A4D4-4D55-B755-496911E83C5A}" dt="2022-03-26T04:22:55.588" v="3004"/>
          <ac:graphicFrameMkLst>
            <pc:docMk/>
            <pc:sldMk cId="3499395406" sldId="288"/>
            <ac:graphicFrameMk id="5" creationId="{D93C83B3-83B6-4B47-BDCD-97B189C227DD}"/>
          </ac:graphicFrameMkLst>
        </pc:graphicFrameChg>
        <pc:graphicFrameChg chg="add del mod">
          <ac:chgData name="ML Lrem" userId="f633b5f8dc03ccb1" providerId="LiveId" clId="{AC9E7533-A4D4-4D55-B755-496911E83C5A}" dt="2022-03-26T04:39:45.744" v="3506" actId="404"/>
          <ac:graphicFrameMkLst>
            <pc:docMk/>
            <pc:sldMk cId="3499395406" sldId="288"/>
            <ac:graphicFrameMk id="7" creationId="{7253D798-63B6-4831-8777-B603900FDCAA}"/>
          </ac:graphicFrameMkLst>
        </pc:graphicFrameChg>
        <pc:graphicFrameChg chg="add mod modGraphic">
          <ac:chgData name="ML Lrem" userId="f633b5f8dc03ccb1" providerId="LiveId" clId="{AC9E7533-A4D4-4D55-B755-496911E83C5A}" dt="2022-03-26T04:39:29.407" v="3499" actId="14100"/>
          <ac:graphicFrameMkLst>
            <pc:docMk/>
            <pc:sldMk cId="3499395406" sldId="288"/>
            <ac:graphicFrameMk id="13" creationId="{6AAAF492-F120-4068-BC09-B29CB8A87ED1}"/>
          </ac:graphicFrameMkLst>
        </pc:graphicFrameChg>
        <pc:graphicFrameChg chg="add del mod">
          <ac:chgData name="ML Lrem" userId="f633b5f8dc03ccb1" providerId="LiveId" clId="{AC9E7533-A4D4-4D55-B755-496911E83C5A}" dt="2022-03-26T04:27:48.272" v="3194" actId="21"/>
          <ac:graphicFrameMkLst>
            <pc:docMk/>
            <pc:sldMk cId="3499395406" sldId="288"/>
            <ac:graphicFrameMk id="14" creationId="{0AE76874-4C09-445C-8209-43DFB0FDDF38}"/>
          </ac:graphicFrameMkLst>
        </pc:graphicFrameChg>
        <pc:picChg chg="del">
          <ac:chgData name="ML Lrem" userId="f633b5f8dc03ccb1" providerId="LiveId" clId="{AC9E7533-A4D4-4D55-B755-496911E83C5A}" dt="2022-03-26T03:54:43.984" v="2419" actId="478"/>
          <ac:picMkLst>
            <pc:docMk/>
            <pc:sldMk cId="3499395406" sldId="288"/>
            <ac:picMk id="4" creationId="{28C3099E-B1F9-44D4-8E8A-1E02E266ED2C}"/>
          </ac:picMkLst>
        </pc:picChg>
        <pc:picChg chg="add mod">
          <ac:chgData name="ML Lrem" userId="f633b5f8dc03ccb1" providerId="LiveId" clId="{AC9E7533-A4D4-4D55-B755-496911E83C5A}" dt="2022-03-26T07:05:36.332" v="3650" actId="1076"/>
          <ac:picMkLst>
            <pc:docMk/>
            <pc:sldMk cId="3499395406" sldId="288"/>
            <ac:picMk id="9" creationId="{3EFFCB3F-F8AA-4E93-9D4A-BB6698812DE6}"/>
          </ac:picMkLst>
        </pc:picChg>
        <pc:cxnChg chg="mod topLvl">
          <ac:chgData name="ML Lrem" userId="f633b5f8dc03ccb1" providerId="LiveId" clId="{AC9E7533-A4D4-4D55-B755-496911E83C5A}" dt="2022-03-26T04:36:45.361" v="3419" actId="164"/>
          <ac:cxnSpMkLst>
            <pc:docMk/>
            <pc:sldMk cId="3499395406" sldId="288"/>
            <ac:cxnSpMk id="20" creationId="{57B3A0E7-17E2-4FD0-864A-A65EBD67B181}"/>
          </ac:cxnSpMkLst>
        </pc:cxnChg>
        <pc:cxnChg chg="mod topLvl">
          <ac:chgData name="ML Lrem" userId="f633b5f8dc03ccb1" providerId="LiveId" clId="{AC9E7533-A4D4-4D55-B755-496911E83C5A}" dt="2022-03-26T04:36:45.361" v="3419" actId="164"/>
          <ac:cxnSpMkLst>
            <pc:docMk/>
            <pc:sldMk cId="3499395406" sldId="288"/>
            <ac:cxnSpMk id="21" creationId="{27A755E8-2CB2-4E1D-B7AD-1335AB6376B3}"/>
          </ac:cxnSpMkLst>
        </pc:cxnChg>
        <pc:cxnChg chg="mod topLvl">
          <ac:chgData name="ML Lrem" userId="f633b5f8dc03ccb1" providerId="LiveId" clId="{AC9E7533-A4D4-4D55-B755-496911E83C5A}" dt="2022-03-26T04:36:45.361" v="3419" actId="164"/>
          <ac:cxnSpMkLst>
            <pc:docMk/>
            <pc:sldMk cId="3499395406" sldId="288"/>
            <ac:cxnSpMk id="26" creationId="{640C5139-B6FD-4853-9D95-E0CF51F91C10}"/>
          </ac:cxnSpMkLst>
        </pc:cxnChg>
        <pc:cxnChg chg="mod topLvl">
          <ac:chgData name="ML Lrem" userId="f633b5f8dc03ccb1" providerId="LiveId" clId="{AC9E7533-A4D4-4D55-B755-496911E83C5A}" dt="2022-03-26T04:36:45.361" v="3419" actId="164"/>
          <ac:cxnSpMkLst>
            <pc:docMk/>
            <pc:sldMk cId="3499395406" sldId="288"/>
            <ac:cxnSpMk id="27" creationId="{E75E1B26-F9FE-4830-AA10-7F7EC679CC72}"/>
          </ac:cxnSpMkLst>
        </pc:cxnChg>
        <pc:cxnChg chg="del mod">
          <ac:chgData name="ML Lrem" userId="f633b5f8dc03ccb1" providerId="LiveId" clId="{AC9E7533-A4D4-4D55-B755-496911E83C5A}" dt="2022-03-26T04:31:57.293" v="3303" actId="21"/>
          <ac:cxnSpMkLst>
            <pc:docMk/>
            <pc:sldMk cId="3499395406" sldId="288"/>
            <ac:cxnSpMk id="31" creationId="{21F8242D-D00C-451E-AAA7-37D499020F53}"/>
          </ac:cxnSpMkLst>
        </pc:cxnChg>
        <pc:cxnChg chg="del mod">
          <ac:chgData name="ML Lrem" userId="f633b5f8dc03ccb1" providerId="LiveId" clId="{AC9E7533-A4D4-4D55-B755-496911E83C5A}" dt="2022-03-26T04:31:58.480" v="3304" actId="21"/>
          <ac:cxnSpMkLst>
            <pc:docMk/>
            <pc:sldMk cId="3499395406" sldId="288"/>
            <ac:cxnSpMk id="32" creationId="{12D036CB-A36A-4027-9740-24FEB1648960}"/>
          </ac:cxnSpMkLst>
        </pc:cxnChg>
        <pc:cxnChg chg="mod">
          <ac:chgData name="ML Lrem" userId="f633b5f8dc03ccb1" providerId="LiveId" clId="{AC9E7533-A4D4-4D55-B755-496911E83C5A}" dt="2022-03-26T04:36:01.258" v="3408" actId="165"/>
          <ac:cxnSpMkLst>
            <pc:docMk/>
            <pc:sldMk cId="3499395406" sldId="288"/>
            <ac:cxnSpMk id="33" creationId="{D00CE9FA-A0DE-4478-9F42-CB4A3B48F449}"/>
          </ac:cxnSpMkLst>
        </pc:cxnChg>
        <pc:cxnChg chg="mod">
          <ac:chgData name="ML Lrem" userId="f633b5f8dc03ccb1" providerId="LiveId" clId="{AC9E7533-A4D4-4D55-B755-496911E83C5A}" dt="2022-03-26T04:36:01.258" v="3408" actId="165"/>
          <ac:cxnSpMkLst>
            <pc:docMk/>
            <pc:sldMk cId="3499395406" sldId="288"/>
            <ac:cxnSpMk id="34" creationId="{B32398A2-AE84-45BF-B107-F09F180FD6C7}"/>
          </ac:cxnSpMkLst>
        </pc:cxnChg>
        <pc:cxnChg chg="add mod">
          <ac:chgData name="ML Lrem" userId="f633b5f8dc03ccb1" providerId="LiveId" clId="{AC9E7533-A4D4-4D55-B755-496911E83C5A}" dt="2022-03-26T04:36:15.184" v="3413" actId="164"/>
          <ac:cxnSpMkLst>
            <pc:docMk/>
            <pc:sldMk cId="3499395406" sldId="288"/>
            <ac:cxnSpMk id="36" creationId="{C8A12ABD-3DBA-4ED8-B35B-CA233E216B74}"/>
          </ac:cxnSpMkLst>
        </pc:cxnChg>
        <pc:cxnChg chg="add mod">
          <ac:chgData name="ML Lrem" userId="f633b5f8dc03ccb1" providerId="LiveId" clId="{AC9E7533-A4D4-4D55-B755-496911E83C5A}" dt="2022-03-26T04:36:15.184" v="3413" actId="164"/>
          <ac:cxnSpMkLst>
            <pc:docMk/>
            <pc:sldMk cId="3499395406" sldId="288"/>
            <ac:cxnSpMk id="37" creationId="{D6B82D22-CFAB-454A-A0DA-6C0DF84A71A9}"/>
          </ac:cxnSpMkLst>
        </pc:cxnChg>
      </pc:sldChg>
      <pc:sldChg chg="addSp delSp modSp add del mod">
        <pc:chgData name="ML Lrem" userId="f633b5f8dc03ccb1" providerId="LiveId" clId="{AC9E7533-A4D4-4D55-B755-496911E83C5A}" dt="2022-03-26T07:16:37.766" v="3709" actId="47"/>
        <pc:sldMkLst>
          <pc:docMk/>
          <pc:sldMk cId="3289315321" sldId="289"/>
        </pc:sldMkLst>
        <pc:picChg chg="del mod">
          <ac:chgData name="ML Lrem" userId="f633b5f8dc03ccb1" providerId="LiveId" clId="{AC9E7533-A4D4-4D55-B755-496911E83C5A}" dt="2022-03-26T07:07:00.683" v="3669" actId="21"/>
          <ac:picMkLst>
            <pc:docMk/>
            <pc:sldMk cId="3289315321" sldId="289"/>
            <ac:picMk id="2" creationId="{00000000-0000-0000-0000-000000000000}"/>
          </ac:picMkLst>
        </pc:picChg>
        <pc:picChg chg="add mod">
          <ac:chgData name="ML Lrem" userId="f633b5f8dc03ccb1" providerId="LiveId" clId="{AC9E7533-A4D4-4D55-B755-496911E83C5A}" dt="2022-03-26T07:07:04.113" v="3670"/>
          <ac:picMkLst>
            <pc:docMk/>
            <pc:sldMk cId="3289315321" sldId="289"/>
            <ac:picMk id="4" creationId="{09F54B3A-BFB6-4BC2-82F2-89805870F677}"/>
          </ac:picMkLst>
        </pc:picChg>
      </pc:sldChg>
      <pc:sldChg chg="delSp add mod">
        <pc:chgData name="ML Lrem" userId="f633b5f8dc03ccb1" providerId="LiveId" clId="{AC9E7533-A4D4-4D55-B755-496911E83C5A}" dt="2022-03-26T07:05:16.054" v="3647" actId="478"/>
        <pc:sldMkLst>
          <pc:docMk/>
          <pc:sldMk cId="1156120531" sldId="290"/>
        </pc:sldMkLst>
        <pc:spChg chg="del">
          <ac:chgData name="ML Lrem" userId="f633b5f8dc03ccb1" providerId="LiveId" clId="{AC9E7533-A4D4-4D55-B755-496911E83C5A}" dt="2022-03-26T07:05:16.054" v="3647" actId="478"/>
          <ac:spMkLst>
            <pc:docMk/>
            <pc:sldMk cId="1156120531" sldId="290"/>
            <ac:spMk id="4" creationId="{0FD1E375-4D05-4EC8-BA88-D80AB73ADC71}"/>
          </ac:spMkLst>
        </pc:spChg>
        <pc:picChg chg="del">
          <ac:chgData name="ML Lrem" userId="f633b5f8dc03ccb1" providerId="LiveId" clId="{AC9E7533-A4D4-4D55-B755-496911E83C5A}" dt="2022-03-26T07:05:16.054" v="3647" actId="478"/>
          <ac:picMkLst>
            <pc:docMk/>
            <pc:sldMk cId="1156120531" sldId="290"/>
            <ac:picMk id="3" creationId="{00000000-0000-0000-0000-000000000000}"/>
          </ac:picMkLst>
        </pc:picChg>
      </pc:sldChg>
      <pc:sldChg chg="addSp delSp modSp add mod">
        <pc:chgData name="ML Lrem" userId="f633b5f8dc03ccb1" providerId="LiveId" clId="{AC9E7533-A4D4-4D55-B755-496911E83C5A}" dt="2022-03-26T07:06:36.607" v="3667" actId="1076"/>
        <pc:sldMkLst>
          <pc:docMk/>
          <pc:sldMk cId="1520486758" sldId="291"/>
        </pc:sldMkLst>
        <pc:spChg chg="del">
          <ac:chgData name="ML Lrem" userId="f633b5f8dc03ccb1" providerId="LiveId" clId="{AC9E7533-A4D4-4D55-B755-496911E83C5A}" dt="2022-03-26T07:05:33.142" v="3649" actId="478"/>
          <ac:spMkLst>
            <pc:docMk/>
            <pc:sldMk cId="1520486758" sldId="291"/>
            <ac:spMk id="10" creationId="{F7581D8D-93A4-4672-ACA7-092DAAD05B0A}"/>
          </ac:spMkLst>
        </pc:spChg>
        <pc:spChg chg="del">
          <ac:chgData name="ML Lrem" userId="f633b5f8dc03ccb1" providerId="LiveId" clId="{AC9E7533-A4D4-4D55-B755-496911E83C5A}" dt="2022-03-26T07:05:33.142" v="3649" actId="478"/>
          <ac:spMkLst>
            <pc:docMk/>
            <pc:sldMk cId="1520486758" sldId="291"/>
            <ac:spMk id="12" creationId="{6F426CDF-E4CF-40F5-B5B7-94E941325188}"/>
          </ac:spMkLst>
        </pc:spChg>
        <pc:spChg chg="del">
          <ac:chgData name="ML Lrem" userId="f633b5f8dc03ccb1" providerId="LiveId" clId="{AC9E7533-A4D4-4D55-B755-496911E83C5A}" dt="2022-03-26T07:05:33.142" v="3649" actId="478"/>
          <ac:spMkLst>
            <pc:docMk/>
            <pc:sldMk cId="1520486758" sldId="291"/>
            <ac:spMk id="41" creationId="{E99BC9DE-A16A-4861-B347-A91E9AF56224}"/>
          </ac:spMkLst>
        </pc:spChg>
        <pc:spChg chg="del">
          <ac:chgData name="ML Lrem" userId="f633b5f8dc03ccb1" providerId="LiveId" clId="{AC9E7533-A4D4-4D55-B755-496911E83C5A}" dt="2022-03-26T07:05:33.142" v="3649" actId="478"/>
          <ac:spMkLst>
            <pc:docMk/>
            <pc:sldMk cId="1520486758" sldId="291"/>
            <ac:spMk id="42" creationId="{02764753-E087-4C5D-9196-155FB5C76216}"/>
          </ac:spMkLst>
        </pc:spChg>
        <pc:grpChg chg="del">
          <ac:chgData name="ML Lrem" userId="f633b5f8dc03ccb1" providerId="LiveId" clId="{AC9E7533-A4D4-4D55-B755-496911E83C5A}" dt="2022-03-26T07:05:33.142" v="3649" actId="478"/>
          <ac:grpSpMkLst>
            <pc:docMk/>
            <pc:sldMk cId="1520486758" sldId="291"/>
            <ac:grpSpMk id="40" creationId="{E7812D4E-690E-418E-AD83-94AC014D11A7}"/>
          </ac:grpSpMkLst>
        </pc:grpChg>
        <pc:graphicFrameChg chg="del">
          <ac:chgData name="ML Lrem" userId="f633b5f8dc03ccb1" providerId="LiveId" clId="{AC9E7533-A4D4-4D55-B755-496911E83C5A}" dt="2022-03-26T07:05:33.142" v="3649" actId="478"/>
          <ac:graphicFrameMkLst>
            <pc:docMk/>
            <pc:sldMk cId="1520486758" sldId="291"/>
            <ac:graphicFrameMk id="7" creationId="{7253D798-63B6-4831-8777-B603900FDCAA}"/>
          </ac:graphicFrameMkLst>
        </pc:graphicFrameChg>
        <pc:graphicFrameChg chg="del">
          <ac:chgData name="ML Lrem" userId="f633b5f8dc03ccb1" providerId="LiveId" clId="{AC9E7533-A4D4-4D55-B755-496911E83C5A}" dt="2022-03-26T07:05:33.142" v="3649" actId="478"/>
          <ac:graphicFrameMkLst>
            <pc:docMk/>
            <pc:sldMk cId="1520486758" sldId="291"/>
            <ac:graphicFrameMk id="13" creationId="{6AAAF492-F120-4068-BC09-B29CB8A87ED1}"/>
          </ac:graphicFrameMkLst>
        </pc:graphicFrameChg>
        <pc:picChg chg="del">
          <ac:chgData name="ML Lrem" userId="f633b5f8dc03ccb1" providerId="LiveId" clId="{AC9E7533-A4D4-4D55-B755-496911E83C5A}" dt="2022-03-26T07:05:33.142" v="3649" actId="478"/>
          <ac:picMkLst>
            <pc:docMk/>
            <pc:sldMk cId="1520486758" sldId="291"/>
            <ac:picMk id="9" creationId="{3EFFCB3F-F8AA-4E93-9D4A-BB6698812DE6}"/>
          </ac:picMkLst>
        </pc:picChg>
        <pc:picChg chg="add mod">
          <ac:chgData name="ML Lrem" userId="f633b5f8dc03ccb1" providerId="LiveId" clId="{AC9E7533-A4D4-4D55-B755-496911E83C5A}" dt="2022-03-26T07:05:37.512" v="3651"/>
          <ac:picMkLst>
            <pc:docMk/>
            <pc:sldMk cId="1520486758" sldId="291"/>
            <ac:picMk id="31" creationId="{6D034EBD-B12B-46CC-8B99-163BE2F02EA0}"/>
          </ac:picMkLst>
        </pc:picChg>
        <pc:picChg chg="add mod">
          <ac:chgData name="ML Lrem" userId="f633b5f8dc03ccb1" providerId="LiveId" clId="{AC9E7533-A4D4-4D55-B755-496911E83C5A}" dt="2022-03-26T07:06:36.607" v="3667" actId="1076"/>
          <ac:picMkLst>
            <pc:docMk/>
            <pc:sldMk cId="1520486758" sldId="291"/>
            <ac:picMk id="32" creationId="{CE072AE5-1E75-4C2D-AFBF-CFBB21537652}"/>
          </ac:picMkLst>
        </pc:picChg>
        <pc:cxnChg chg="mod">
          <ac:chgData name="ML Lrem" userId="f633b5f8dc03ccb1" providerId="LiveId" clId="{AC9E7533-A4D4-4D55-B755-496911E83C5A}" dt="2022-03-26T07:05:33.142" v="3649" actId="478"/>
          <ac:cxnSpMkLst>
            <pc:docMk/>
            <pc:sldMk cId="1520486758" sldId="291"/>
            <ac:cxnSpMk id="20" creationId="{57B3A0E7-17E2-4FD0-864A-A65EBD67B181}"/>
          </ac:cxnSpMkLst>
        </pc:cxnChg>
        <pc:cxnChg chg="mod">
          <ac:chgData name="ML Lrem" userId="f633b5f8dc03ccb1" providerId="LiveId" clId="{AC9E7533-A4D4-4D55-B755-496911E83C5A}" dt="2022-03-26T07:05:33.142" v="3649" actId="478"/>
          <ac:cxnSpMkLst>
            <pc:docMk/>
            <pc:sldMk cId="1520486758" sldId="291"/>
            <ac:cxnSpMk id="21" creationId="{27A755E8-2CB2-4E1D-B7AD-1335AB6376B3}"/>
          </ac:cxnSpMkLst>
        </pc:cxnChg>
      </pc:sldChg>
      <pc:sldChg chg="addSp delSp modSp add mod">
        <pc:chgData name="ML Lrem" userId="f633b5f8dc03ccb1" providerId="LiveId" clId="{AC9E7533-A4D4-4D55-B755-496911E83C5A}" dt="2022-03-26T07:27:18.837" v="3928" actId="1076"/>
        <pc:sldMkLst>
          <pc:docMk/>
          <pc:sldMk cId="1025459715" sldId="292"/>
        </pc:sldMkLst>
        <pc:picChg chg="add mod">
          <ac:chgData name="ML Lrem" userId="f633b5f8dc03ccb1" providerId="LiveId" clId="{AC9E7533-A4D4-4D55-B755-496911E83C5A}" dt="2022-03-26T07:27:18.837" v="3928" actId="1076"/>
          <ac:picMkLst>
            <pc:docMk/>
            <pc:sldMk cId="1025459715" sldId="292"/>
            <ac:picMk id="3" creationId="{4AA5CA1D-00C8-48EB-8D04-1C571E933B28}"/>
          </ac:picMkLst>
        </pc:picChg>
        <pc:picChg chg="add del mod">
          <ac:chgData name="ML Lrem" userId="f633b5f8dc03ccb1" providerId="LiveId" clId="{AC9E7533-A4D4-4D55-B755-496911E83C5A}" dt="2022-03-26T07:27:07.370" v="3923"/>
          <ac:picMkLst>
            <pc:docMk/>
            <pc:sldMk cId="1025459715" sldId="292"/>
            <ac:picMk id="4" creationId="{45905557-705B-450F-96A6-A5FE3FD75B10}"/>
          </ac:picMkLst>
        </pc:picChg>
        <pc:picChg chg="del">
          <ac:chgData name="ML Lrem" userId="f633b5f8dc03ccb1" providerId="LiveId" clId="{AC9E7533-A4D4-4D55-B755-496911E83C5A}" dt="2022-03-26T07:27:06.019" v="3921" actId="21"/>
          <ac:picMkLst>
            <pc:docMk/>
            <pc:sldMk cId="1025459715" sldId="292"/>
            <ac:picMk id="32" creationId="{CE072AE5-1E75-4C2D-AFBF-CFBB21537652}"/>
          </ac:picMkLst>
        </pc:picChg>
      </pc:sldChg>
    </pc:docChg>
  </pc:docChgLst>
  <pc:docChgLst>
    <pc:chgData name="#LIU ZHEN#" userId="b7d5cb58-ccbd-43d7-a4ac-47504c0b9740" providerId="ADAL" clId="{505A27A3-BB30-4885-B35B-5EB37FB57BEE}"/>
    <pc:docChg chg="custSel delSld modSld">
      <pc:chgData name="#LIU ZHEN#" userId="b7d5cb58-ccbd-43d7-a4ac-47504c0b9740" providerId="ADAL" clId="{505A27A3-BB30-4885-B35B-5EB37FB57BEE}" dt="2023-06-07T09:31:17.644" v="1" actId="47"/>
      <pc:docMkLst>
        <pc:docMk/>
      </pc:docMkLst>
      <pc:sldChg chg="delSp del mod delAnim">
        <pc:chgData name="#LIU ZHEN#" userId="b7d5cb58-ccbd-43d7-a4ac-47504c0b9740" providerId="ADAL" clId="{505A27A3-BB30-4885-B35B-5EB37FB57BEE}" dt="2023-06-07T09:31:17.644" v="1" actId="47"/>
        <pc:sldMkLst>
          <pc:docMk/>
          <pc:sldMk cId="0" sldId="276"/>
        </pc:sldMkLst>
        <pc:picChg chg="del">
          <ac:chgData name="#LIU ZHEN#" userId="b7d5cb58-ccbd-43d7-a4ac-47504c0b9740" providerId="ADAL" clId="{505A27A3-BB30-4885-B35B-5EB37FB57BEE}" dt="2023-06-07T09:31:16.309" v="0" actId="478"/>
          <ac:picMkLst>
            <pc:docMk/>
            <pc:sldMk cId="0" sldId="276"/>
            <ac:picMk id="2" creationId="{224A62E6-A259-47C9-9AD1-34655B45FA80}"/>
          </ac:picMkLst>
        </pc:picChg>
      </pc:sldChg>
    </pc:docChg>
  </pc:docChgLst>
  <pc:docChgLst>
    <pc:chgData name="ML Lrem" userId="f633b5f8dc03ccb1" providerId="LiveId" clId="{A39AEF67-15AF-4701-B082-7ECE067D7EB2}"/>
    <pc:docChg chg="delSld">
      <pc:chgData name="ML Lrem" userId="f633b5f8dc03ccb1" providerId="LiveId" clId="{A39AEF67-15AF-4701-B082-7ECE067D7EB2}" dt="2022-03-01T04:52:01.461" v="0" actId="47"/>
      <pc:docMkLst>
        <pc:docMk/>
      </pc:docMkLst>
      <pc:sldChg chg="del">
        <pc:chgData name="ML Lrem" userId="f633b5f8dc03ccb1" providerId="LiveId" clId="{A39AEF67-15AF-4701-B082-7ECE067D7EB2}" dt="2022-03-01T04:52:01.461" v="0" actId="47"/>
        <pc:sldMkLst>
          <pc:docMk/>
          <pc:sldMk cId="0" sldId="28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56d3ea0c4e5d6fb/ALL%20mix/&#39033;&#30446;/&#22823;&#21019;/3-&#23454;&#39564;/21-03-27-&#20027;&#21160;&#28151;&#21512;&#32467;&#26500;&#30740;&#31350;/&#33394;&#24046;&#35745;&#31639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rem\Desktop\&#35270;&#35273;&#21453;&#39304;&#23454;&#39564;&#22270;&#34920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8455002315776"/>
          <c:y val="0.13222185984148432"/>
          <c:w val="0.88581519730081371"/>
          <c:h val="0.7815464213854556"/>
        </c:manualLayout>
      </c:layout>
      <c:lineChart>
        <c:grouping val="standard"/>
        <c:varyColors val="0"/>
        <c:ser>
          <c:idx val="0"/>
          <c:order val="0"/>
          <c:tx>
            <c:strRef>
              <c:f>[色差计算.xlsx]Sheet1!$D$72</c:f>
              <c:strCache>
                <c:ptCount val="1"/>
                <c:pt idx="0">
                  <c:v>主动式混合的标准偏差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val>
            <c:numRef>
              <c:f>[色差计算.xlsx]Sheet1!$D$73:$D$82</c:f>
              <c:numCache>
                <c:formatCode>General</c:formatCode>
                <c:ptCount val="10"/>
                <c:pt idx="0">
                  <c:v>-0.62950000000000017</c:v>
                </c:pt>
                <c:pt idx="1">
                  <c:v>1.7324999999999999</c:v>
                </c:pt>
                <c:pt idx="2">
                  <c:v>-0.33150000000000013</c:v>
                </c:pt>
                <c:pt idx="3">
                  <c:v>-0.35350000000000037</c:v>
                </c:pt>
                <c:pt idx="4">
                  <c:v>-1.8885000000000005</c:v>
                </c:pt>
                <c:pt idx="5">
                  <c:v>-0.63850000000000051</c:v>
                </c:pt>
                <c:pt idx="6">
                  <c:v>1.599499999999999</c:v>
                </c:pt>
                <c:pt idx="7">
                  <c:v>-1.1185000000000009</c:v>
                </c:pt>
                <c:pt idx="8">
                  <c:v>0.78549999999999898</c:v>
                </c:pt>
                <c:pt idx="9">
                  <c:v>0.84249999999999936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70-480C-A42B-7477E363D27A}"/>
            </c:ext>
          </c:extLst>
        </c:ser>
        <c:ser>
          <c:idx val="1"/>
          <c:order val="1"/>
          <c:tx>
            <c:strRef>
              <c:f>[色差计算.xlsx]Sheet1!$E$72</c:f>
              <c:strCache>
                <c:ptCount val="1"/>
                <c:pt idx="0">
                  <c:v>被动式混合的标准偏差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val>
            <c:numRef>
              <c:f>[色差计算.xlsx]Sheet1!$E$73:$E$82</c:f>
              <c:numCache>
                <c:formatCode>General</c:formatCode>
                <c:ptCount val="10"/>
                <c:pt idx="0">
                  <c:v>4.379999999999999</c:v>
                </c:pt>
                <c:pt idx="1">
                  <c:v>2.1550000000000011</c:v>
                </c:pt>
                <c:pt idx="2">
                  <c:v>3.3900000000000006</c:v>
                </c:pt>
                <c:pt idx="3">
                  <c:v>6.027000000000001</c:v>
                </c:pt>
                <c:pt idx="4">
                  <c:v>-5.0759999999999987</c:v>
                </c:pt>
                <c:pt idx="5">
                  <c:v>-2.33</c:v>
                </c:pt>
                <c:pt idx="6">
                  <c:v>2.9959999999999987</c:v>
                </c:pt>
                <c:pt idx="7">
                  <c:v>-4.6310000000000002</c:v>
                </c:pt>
                <c:pt idx="8">
                  <c:v>-2.0009999999999994</c:v>
                </c:pt>
                <c:pt idx="9">
                  <c:v>-4.91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70-480C-A42B-7477E363D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9006240"/>
        <c:axId val="2079006656"/>
      </c:lineChart>
      <c:catAx>
        <c:axId val="2079006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defRPr>
                </a:pPr>
                <a:r>
                  <a:rPr lang="zh-CN" b="1"/>
                  <a:t>测试次数</a:t>
                </a:r>
              </a:p>
            </c:rich>
          </c:tx>
          <c:layout>
            <c:manualLayout>
              <c:xMode val="edge"/>
              <c:yMode val="edge"/>
              <c:x val="0.89231152027867633"/>
              <c:y val="0.655362976077694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cs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pPr>
            <a:endParaRPr lang="zh-CN"/>
          </a:p>
        </c:txPr>
        <c:crossAx val="2079006656"/>
        <c:crosses val="autoZero"/>
        <c:auto val="1"/>
        <c:lblAlgn val="ctr"/>
        <c:lblOffset val="100"/>
        <c:noMultiLvlLbl val="0"/>
      </c:catAx>
      <c:valAx>
        <c:axId val="2079006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800" b="0" i="0" u="none" strike="noStrike" kern="1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r>
                  <a:rPr lang="zh-CN" sz="800" b="0" i="0" u="none" strike="noStrike" kern="1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偏差</a:t>
                </a:r>
              </a:p>
            </c:rich>
          </c:tx>
          <c:layout>
            <c:manualLayout>
              <c:xMode val="edge"/>
              <c:yMode val="edge"/>
              <c:x val="1.6447297436550223E-2"/>
              <c:y val="0.439106058488251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800" b="0" i="0" u="none" strike="noStrike" kern="1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pPr>
            <a:endParaRPr lang="zh-CN"/>
          </a:p>
        </c:txPr>
        <c:crossAx val="207900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741476421485392"/>
          <c:y val="9.2353898418633285E-2"/>
          <c:w val="0.42563482024124699"/>
          <c:h val="0.19605522682445758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宋体" panose="02010600030101010101" pitchFamily="2" charset="-122"/>
          <a:ea typeface="宋体" panose="02010600030101010101" pitchFamily="2" charset="-122"/>
        </a:defRPr>
      </a:pPr>
      <a:endParaRPr lang="zh-CN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92872497660262E-2"/>
          <c:y val="0.17343138946224401"/>
          <c:w val="0.87957027754196515"/>
          <c:h val="0.5991831072164181"/>
        </c:manualLayout>
      </c:layout>
      <c:lineChart>
        <c:grouping val="standard"/>
        <c:varyColors val="0"/>
        <c:ser>
          <c:idx val="0"/>
          <c:order val="0"/>
          <c:tx>
            <c:strRef>
              <c:f>Sheet1!$Y$30</c:f>
              <c:strCache>
                <c:ptCount val="1"/>
                <c:pt idx="0">
                  <c:v>无反馈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val>
            <c:numRef>
              <c:f>Sheet1!$Y$31:$Y$55</c:f>
              <c:numCache>
                <c:formatCode>General</c:formatCode>
                <c:ptCount val="25"/>
                <c:pt idx="0">
                  <c:v>4.3819999999999997</c:v>
                </c:pt>
                <c:pt idx="1">
                  <c:v>6.3310000000000004</c:v>
                </c:pt>
                <c:pt idx="2">
                  <c:v>5.7590000000000003</c:v>
                </c:pt>
                <c:pt idx="3">
                  <c:v>4.7279999999999998</c:v>
                </c:pt>
                <c:pt idx="4">
                  <c:v>5.4080000000000004</c:v>
                </c:pt>
                <c:pt idx="5">
                  <c:v>4.7619999999999996</c:v>
                </c:pt>
                <c:pt idx="6">
                  <c:v>7.5720000000000001</c:v>
                </c:pt>
                <c:pt idx="7">
                  <c:v>8.7910000000000004</c:v>
                </c:pt>
                <c:pt idx="8">
                  <c:v>5.5190000000000001</c:v>
                </c:pt>
                <c:pt idx="9">
                  <c:v>5.7519999999999998</c:v>
                </c:pt>
                <c:pt idx="10">
                  <c:v>3.2919999999999998</c:v>
                </c:pt>
                <c:pt idx="11">
                  <c:v>3.4430000000000001</c:v>
                </c:pt>
                <c:pt idx="12">
                  <c:v>2.7890000000000001</c:v>
                </c:pt>
                <c:pt idx="13">
                  <c:v>3.5990000000000002</c:v>
                </c:pt>
                <c:pt idx="14">
                  <c:v>3.0859999999999999</c:v>
                </c:pt>
                <c:pt idx="15">
                  <c:v>7.53</c:v>
                </c:pt>
                <c:pt idx="16">
                  <c:v>5.9390000000000001</c:v>
                </c:pt>
                <c:pt idx="17">
                  <c:v>4.2690000000000001</c:v>
                </c:pt>
                <c:pt idx="18">
                  <c:v>4.9850000000000003</c:v>
                </c:pt>
                <c:pt idx="19">
                  <c:v>5.3170000000000002</c:v>
                </c:pt>
                <c:pt idx="20">
                  <c:v>6.5110000000000001</c:v>
                </c:pt>
                <c:pt idx="21">
                  <c:v>3.79</c:v>
                </c:pt>
                <c:pt idx="22">
                  <c:v>3.1859999999999999</c:v>
                </c:pt>
                <c:pt idx="23">
                  <c:v>4.1420000000000003</c:v>
                </c:pt>
                <c:pt idx="24">
                  <c:v>5.58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9D-4038-9DDC-E1DC4A73B0FA}"/>
            </c:ext>
          </c:extLst>
        </c:ser>
        <c:ser>
          <c:idx val="1"/>
          <c:order val="1"/>
          <c:tx>
            <c:strRef>
              <c:f>Sheet1!$Z$30</c:f>
              <c:strCache>
                <c:ptCount val="1"/>
                <c:pt idx="0">
                  <c:v>加入反馈调节</c:v>
                </c:pt>
              </c:strCache>
            </c:strRef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noFill/>
              </a:ln>
              <a:effectLst/>
            </c:spPr>
          </c:marker>
          <c:val>
            <c:numRef>
              <c:f>Sheet1!$Z$31:$Z$55</c:f>
              <c:numCache>
                <c:formatCode>General</c:formatCode>
                <c:ptCount val="25"/>
                <c:pt idx="0">
                  <c:v>0.69299999999999995</c:v>
                </c:pt>
                <c:pt idx="1">
                  <c:v>1.7769999999999999</c:v>
                </c:pt>
                <c:pt idx="2">
                  <c:v>0.78200000000000003</c:v>
                </c:pt>
                <c:pt idx="3">
                  <c:v>1.7450000000000001</c:v>
                </c:pt>
                <c:pt idx="4">
                  <c:v>1.5429999999999999</c:v>
                </c:pt>
                <c:pt idx="5">
                  <c:v>1.996</c:v>
                </c:pt>
                <c:pt idx="6">
                  <c:v>2.431</c:v>
                </c:pt>
                <c:pt idx="7">
                  <c:v>1.46</c:v>
                </c:pt>
                <c:pt idx="8">
                  <c:v>2.8260000000000001</c:v>
                </c:pt>
                <c:pt idx="9">
                  <c:v>1.1399999999999999</c:v>
                </c:pt>
                <c:pt idx="10">
                  <c:v>2.1819999999999999</c:v>
                </c:pt>
                <c:pt idx="11">
                  <c:v>1.274</c:v>
                </c:pt>
                <c:pt idx="12">
                  <c:v>3.8540000000000001</c:v>
                </c:pt>
                <c:pt idx="13">
                  <c:v>2.3180000000000001</c:v>
                </c:pt>
                <c:pt idx="14">
                  <c:v>2.302</c:v>
                </c:pt>
                <c:pt idx="15">
                  <c:v>2.911</c:v>
                </c:pt>
                <c:pt idx="16">
                  <c:v>2.5670000000000002</c:v>
                </c:pt>
                <c:pt idx="17">
                  <c:v>0.98499999999999999</c:v>
                </c:pt>
                <c:pt idx="18">
                  <c:v>3.089</c:v>
                </c:pt>
                <c:pt idx="19">
                  <c:v>1.724</c:v>
                </c:pt>
                <c:pt idx="20">
                  <c:v>1.048</c:v>
                </c:pt>
                <c:pt idx="21">
                  <c:v>1.4570000000000001</c:v>
                </c:pt>
                <c:pt idx="22">
                  <c:v>1.669</c:v>
                </c:pt>
                <c:pt idx="23">
                  <c:v>1.9790000000000001</c:v>
                </c:pt>
                <c:pt idx="24">
                  <c:v>1.042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9D-4038-9DDC-E1DC4A73B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296656"/>
        <c:axId val="934294576"/>
      </c:lineChart>
      <c:catAx>
        <c:axId val="934296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r>
                  <a:rPr lang="zh-CN" sz="800" dirty="0"/>
                  <a:t>实验次数</a:t>
                </a:r>
              </a:p>
            </c:rich>
          </c:tx>
          <c:layout>
            <c:manualLayout>
              <c:xMode val="edge"/>
              <c:yMode val="edge"/>
              <c:x val="0.85517971151965499"/>
              <c:y val="0.863612131931628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934294576"/>
        <c:crosses val="autoZero"/>
        <c:auto val="1"/>
        <c:lblAlgn val="ctr"/>
        <c:lblOffset val="100"/>
        <c:noMultiLvlLbl val="0"/>
      </c:catAx>
      <c:valAx>
        <c:axId val="934294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93429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536529794465011"/>
          <c:y val="5.6622552531630656E-2"/>
          <c:w val="0.24389817023655364"/>
          <c:h val="0.1993156598214921"/>
        </c:manualLayout>
      </c:layout>
      <c:overlay val="0"/>
      <c:spPr>
        <a:noFill/>
        <a:ln w="12700">
          <a:solidFill>
            <a:schemeClr val="tx1">
              <a:lumMod val="85000"/>
              <a:lumOff val="1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2860" cap="flat" cmpd="sng" algn="ctr">
      <a:noFill/>
      <a:round/>
    </a:ln>
    <a:effectLst/>
  </c:spPr>
  <c:txPr>
    <a:bodyPr/>
    <a:lstStyle/>
    <a:p>
      <a:pPr>
        <a:defRPr sz="105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0.11223</cdr:x>
      <cdr:y>0.5767</cdr:y>
    </cdr:from>
    <cdr:to>
      <cdr:x>1</cdr:x>
      <cdr:y>0.5767</cdr:y>
    </cdr:to>
    <cdr:cxnSp macro="">
      <cdr:nvCxnSpPr>
        <cdr:cNvPr id="3" name="直接箭头连接符 2">
          <a:extLst xmlns:a="http://schemas.openxmlformats.org/drawingml/2006/main">
            <a:ext uri="{FF2B5EF4-FFF2-40B4-BE49-F238E27FC236}">
              <a16:creationId xmlns:a16="http://schemas.microsoft.com/office/drawing/2014/main" id="{651081BA-0EC2-4189-9C0E-81489CF08313}"/>
            </a:ext>
          </a:extLst>
        </cdr:cNvPr>
        <cdr:cNvCxnSpPr/>
      </cdr:nvCxnSpPr>
      <cdr:spPr>
        <a:xfrm xmlns:a="http://schemas.openxmlformats.org/drawingml/2006/main">
          <a:off x="444185" y="1113994"/>
          <a:ext cx="3513452" cy="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>
              <a:lumMod val="75000"/>
              <a:lumOff val="25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0.11223</cdr:x>
      <cdr:y>0.16278</cdr:y>
    </cdr:from>
    <cdr:to>
      <cdr:x>0.11379</cdr:x>
      <cdr:y>0.87204</cdr:y>
    </cdr:to>
    <cdr:cxnSp macro="">
      <cdr:nvCxnSpPr>
        <cdr:cNvPr id="5" name="直接箭头连接符 4">
          <a:extLst xmlns:a="http://schemas.openxmlformats.org/drawingml/2006/main">
            <a:ext uri="{FF2B5EF4-FFF2-40B4-BE49-F238E27FC236}">
              <a16:creationId xmlns:a16="http://schemas.microsoft.com/office/drawing/2014/main" id="{566C4583-F013-4F3B-AC99-A5C3F10F504F}"/>
            </a:ext>
          </a:extLst>
        </cdr:cNvPr>
        <cdr:cNvCxnSpPr/>
      </cdr:nvCxnSpPr>
      <cdr:spPr>
        <a:xfrm xmlns:a="http://schemas.openxmlformats.org/drawingml/2006/main" flipV="1">
          <a:off x="444185" y="314437"/>
          <a:ext cx="6135" cy="1370057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>
              <a:lumMod val="75000"/>
              <a:lumOff val="25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0.08205</cdr:x>
      <cdr:y>0.09834</cdr:y>
    </cdr:from>
    <cdr:to>
      <cdr:x>0.08205</cdr:x>
      <cdr:y>0.78728</cdr:y>
    </cdr:to>
    <cdr:cxnSp macro="">
      <cdr:nvCxnSpPr>
        <cdr:cNvPr id="3" name="直接箭头连接符 2">
          <a:extLst xmlns:a="http://schemas.openxmlformats.org/drawingml/2006/main">
            <a:ext uri="{FF2B5EF4-FFF2-40B4-BE49-F238E27FC236}">
              <a16:creationId xmlns:a16="http://schemas.microsoft.com/office/drawing/2014/main" id="{A9569A3D-565C-4F96-BF61-172854CC1728}"/>
            </a:ext>
          </a:extLst>
        </cdr:cNvPr>
        <cdr:cNvCxnSpPr/>
      </cdr:nvCxnSpPr>
      <cdr:spPr>
        <a:xfrm xmlns:a="http://schemas.openxmlformats.org/drawingml/2006/main" flipV="1">
          <a:off x="913265" y="388308"/>
          <a:ext cx="0" cy="2720377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0.08324</cdr:x>
      <cdr:y>0.77586</cdr:y>
    </cdr:from>
    <cdr:to>
      <cdr:x>0.9841</cdr:x>
      <cdr:y>0.77586</cdr:y>
    </cdr:to>
    <cdr:cxnSp macro="">
      <cdr:nvCxnSpPr>
        <cdr:cNvPr id="4" name="直接箭头连接符 3">
          <a:extLst xmlns:a="http://schemas.openxmlformats.org/drawingml/2006/main">
            <a:ext uri="{FF2B5EF4-FFF2-40B4-BE49-F238E27FC236}">
              <a16:creationId xmlns:a16="http://schemas.microsoft.com/office/drawing/2014/main" id="{11177C59-2808-4ECD-9059-698DFF6DAC63}"/>
            </a:ext>
          </a:extLst>
        </cdr:cNvPr>
        <cdr:cNvCxnSpPr/>
      </cdr:nvCxnSpPr>
      <cdr:spPr>
        <a:xfrm xmlns:a="http://schemas.openxmlformats.org/drawingml/2006/main">
          <a:off x="926455" y="3063580"/>
          <a:ext cx="10027052" cy="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8D24E-831B-4F04-B5C4-A59C90AB16CC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E24E9-0CFB-4889-9F9A-518D95F7E9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54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E24E9-0CFB-4889-9F9A-518D95F7E9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408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E24E9-0CFB-4889-9F9A-518D95F7E9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0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E24E9-0CFB-4889-9F9A-518D95F7E98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802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实验方案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E24E9-0CFB-4889-9F9A-518D95F7E98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E24E9-0CFB-4889-9F9A-518D95F7E98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283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E24E9-0CFB-4889-9F9A-518D95F7E98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08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E24E9-0CFB-4889-9F9A-518D95F7E98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87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E24E9-0CFB-4889-9F9A-518D95F7E98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783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E24E9-0CFB-4889-9F9A-518D95F7E98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89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chart" Target="../charts/chart1.xml"/><Relationship Id="rId4" Type="http://schemas.openxmlformats.org/officeDocument/2006/relationships/image" Target="../media/image3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FDM终版PPT设计1022_001">
            <a:extLst>
              <a:ext uri="{FF2B5EF4-FFF2-40B4-BE49-F238E27FC236}">
                <a16:creationId xmlns:a16="http://schemas.microsoft.com/office/drawing/2014/main" id="{1FD3C5C7-1756-4ABC-A6F1-1ACAA46C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7175" cy="5144770"/>
          </a:xfrm>
          <a:custGeom>
            <a:avLst/>
            <a:gdLst>
              <a:gd name="connsiteX0" fmla="*/ 5251450 w 9147175"/>
              <a:gd name="connsiteY0" fmla="*/ 3968750 h 5144770"/>
              <a:gd name="connsiteX1" fmla="*/ 5251450 w 9147175"/>
              <a:gd name="connsiteY1" fmla="*/ 5143500 h 5144770"/>
              <a:gd name="connsiteX2" fmla="*/ 8007350 w 9147175"/>
              <a:gd name="connsiteY2" fmla="*/ 5143500 h 5144770"/>
              <a:gd name="connsiteX3" fmla="*/ 8007350 w 9147175"/>
              <a:gd name="connsiteY3" fmla="*/ 3968750 h 5144770"/>
              <a:gd name="connsiteX4" fmla="*/ 0 w 9147175"/>
              <a:gd name="connsiteY4" fmla="*/ 0 h 5144770"/>
              <a:gd name="connsiteX5" fmla="*/ 9147175 w 9147175"/>
              <a:gd name="connsiteY5" fmla="*/ 0 h 5144770"/>
              <a:gd name="connsiteX6" fmla="*/ 9147175 w 9147175"/>
              <a:gd name="connsiteY6" fmla="*/ 5144770 h 5144770"/>
              <a:gd name="connsiteX7" fmla="*/ 0 w 9147175"/>
              <a:gd name="connsiteY7" fmla="*/ 5144770 h 514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175" h="5144770">
                <a:moveTo>
                  <a:pt x="5251450" y="3968750"/>
                </a:moveTo>
                <a:lnTo>
                  <a:pt x="5251450" y="5143500"/>
                </a:lnTo>
                <a:lnTo>
                  <a:pt x="8007350" y="5143500"/>
                </a:lnTo>
                <a:lnTo>
                  <a:pt x="8007350" y="3968750"/>
                </a:lnTo>
                <a:close/>
                <a:moveTo>
                  <a:pt x="0" y="0"/>
                </a:moveTo>
                <a:lnTo>
                  <a:pt x="9147175" y="0"/>
                </a:lnTo>
                <a:lnTo>
                  <a:pt x="9147175" y="5144770"/>
                </a:lnTo>
                <a:lnTo>
                  <a:pt x="0" y="5144770"/>
                </a:lnTo>
                <a:close/>
              </a:path>
            </a:pathLst>
          </a:custGeom>
        </p:spPr>
      </p:pic>
      <p:pic>
        <p:nvPicPr>
          <p:cNvPr id="7" name="图片 6" descr="FDM终版PPT设计1022_001">
            <a:extLst>
              <a:ext uri="{FF2B5EF4-FFF2-40B4-BE49-F238E27FC236}">
                <a16:creationId xmlns:a16="http://schemas.microsoft.com/office/drawing/2014/main" id="{66498532-CB14-4C80-B36A-18B4352B8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75" t="77783" r="14162" b="14824"/>
          <a:stretch/>
        </p:blipFill>
        <p:spPr>
          <a:xfrm>
            <a:off x="5466194" y="4318001"/>
            <a:ext cx="3250515" cy="481632"/>
          </a:xfrm>
          <a:custGeom>
            <a:avLst/>
            <a:gdLst>
              <a:gd name="connsiteX0" fmla="*/ 0 w 2566987"/>
              <a:gd name="connsiteY0" fmla="*/ 0 h 823913"/>
              <a:gd name="connsiteX1" fmla="*/ 2566987 w 2566987"/>
              <a:gd name="connsiteY1" fmla="*/ 0 h 823913"/>
              <a:gd name="connsiteX2" fmla="*/ 2566987 w 2566987"/>
              <a:gd name="connsiteY2" fmla="*/ 823913 h 823913"/>
              <a:gd name="connsiteX3" fmla="*/ 0 w 2566987"/>
              <a:gd name="connsiteY3" fmla="*/ 823913 h 82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6987" h="823913">
                <a:moveTo>
                  <a:pt x="0" y="0"/>
                </a:moveTo>
                <a:lnTo>
                  <a:pt x="2566987" y="0"/>
                </a:lnTo>
                <a:lnTo>
                  <a:pt x="2566987" y="823913"/>
                </a:lnTo>
                <a:lnTo>
                  <a:pt x="0" y="823913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摄图网_401369882_色彩液体流动素材gif（企业商用）"/>
          <p:cNvPicPr>
            <a:picLocks noChangeAspect="1"/>
          </p:cNvPicPr>
          <p:nvPr/>
        </p:nvPicPr>
        <p:blipFill rotWithShape="1">
          <a:blip r:embed="rId2"/>
          <a:srcRect t="6682"/>
          <a:stretch/>
        </p:blipFill>
        <p:spPr>
          <a:xfrm>
            <a:off x="-844553" y="0"/>
            <a:ext cx="10829925" cy="5143500"/>
          </a:xfrm>
          <a:prstGeom prst="rect">
            <a:avLst/>
          </a:prstGeom>
        </p:spPr>
      </p:pic>
      <p:pic>
        <p:nvPicPr>
          <p:cNvPr id="8" name="图片 7" descr="FDM终版PPT设计1022_画板 1 副本 8">
            <a:extLst>
              <a:ext uri="{FF2B5EF4-FFF2-40B4-BE49-F238E27FC236}">
                <a16:creationId xmlns:a16="http://schemas.microsoft.com/office/drawing/2014/main" id="{59A6C391-9EA8-48E9-8E95-E030CF63B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177" y="0"/>
            <a:ext cx="9147175" cy="5144770"/>
          </a:xfrm>
          <a:custGeom>
            <a:avLst/>
            <a:gdLst>
              <a:gd name="connsiteX0" fmla="*/ 7642225 w 9147175"/>
              <a:gd name="connsiteY0" fmla="*/ 4763135 h 5144770"/>
              <a:gd name="connsiteX1" fmla="*/ 7642225 w 9147175"/>
              <a:gd name="connsiteY1" fmla="*/ 5144135 h 5144770"/>
              <a:gd name="connsiteX2" fmla="*/ 8315325 w 9147175"/>
              <a:gd name="connsiteY2" fmla="*/ 5144135 h 5144770"/>
              <a:gd name="connsiteX3" fmla="*/ 8315325 w 9147175"/>
              <a:gd name="connsiteY3" fmla="*/ 4763135 h 5144770"/>
              <a:gd name="connsiteX4" fmla="*/ 0 w 9147175"/>
              <a:gd name="connsiteY4" fmla="*/ 0 h 5144770"/>
              <a:gd name="connsiteX5" fmla="*/ 9147175 w 9147175"/>
              <a:gd name="connsiteY5" fmla="*/ 0 h 5144770"/>
              <a:gd name="connsiteX6" fmla="*/ 9147175 w 9147175"/>
              <a:gd name="connsiteY6" fmla="*/ 5144770 h 5144770"/>
              <a:gd name="connsiteX7" fmla="*/ 0 w 9147175"/>
              <a:gd name="connsiteY7" fmla="*/ 5144770 h 514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175" h="5144770">
                <a:moveTo>
                  <a:pt x="7642225" y="4763135"/>
                </a:moveTo>
                <a:lnTo>
                  <a:pt x="7642225" y="5144135"/>
                </a:lnTo>
                <a:lnTo>
                  <a:pt x="8315325" y="5144135"/>
                </a:lnTo>
                <a:lnTo>
                  <a:pt x="8315325" y="4763135"/>
                </a:lnTo>
                <a:close/>
                <a:moveTo>
                  <a:pt x="0" y="0"/>
                </a:moveTo>
                <a:lnTo>
                  <a:pt x="9147175" y="0"/>
                </a:lnTo>
                <a:lnTo>
                  <a:pt x="9147175" y="5144770"/>
                </a:lnTo>
                <a:lnTo>
                  <a:pt x="0" y="514477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635"/>
            <a:ext cx="9147175" cy="514477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E6A8D90-F50D-4C42-B077-D1EFAF217D06}"/>
              </a:ext>
            </a:extLst>
          </p:cNvPr>
          <p:cNvSpPr/>
          <p:nvPr/>
        </p:nvSpPr>
        <p:spPr>
          <a:xfrm>
            <a:off x="763905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文本, 信件&#10;&#10;描述已自动生成">
            <a:extLst>
              <a:ext uri="{FF2B5EF4-FFF2-40B4-BE49-F238E27FC236}">
                <a16:creationId xmlns:a16="http://schemas.microsoft.com/office/drawing/2014/main" id="{D5B760A2-2CF4-427B-8481-25625459E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48" y="394230"/>
            <a:ext cx="2799542" cy="3959915"/>
          </a:xfrm>
          <a:prstGeom prst="rect">
            <a:avLst/>
          </a:prstGeom>
        </p:spPr>
      </p:pic>
      <p:pic>
        <p:nvPicPr>
          <p:cNvPr id="5" name="图片 4" descr="图标&#10;&#10;描述已自动生成">
            <a:extLst>
              <a:ext uri="{FF2B5EF4-FFF2-40B4-BE49-F238E27FC236}">
                <a16:creationId xmlns:a16="http://schemas.microsoft.com/office/drawing/2014/main" id="{975E8934-21CD-44AC-894D-BE7F8EFF4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07" y="2280277"/>
            <a:ext cx="1992905" cy="75060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B6DA9E3-5E9A-4295-B1E6-4793F1EFE107}"/>
              </a:ext>
            </a:extLst>
          </p:cNvPr>
          <p:cNvSpPr/>
          <p:nvPr/>
        </p:nvSpPr>
        <p:spPr>
          <a:xfrm>
            <a:off x="5167313" y="2064544"/>
            <a:ext cx="371475" cy="5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3810"/>
            <a:ext cx="9147175" cy="5147945"/>
          </a:xfrm>
          <a:prstGeom prst="rect">
            <a:avLst/>
          </a:prstGeom>
        </p:spPr>
      </p:pic>
      <p:pic>
        <p:nvPicPr>
          <p:cNvPr id="3" name="图片 2" descr="Untitled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85725"/>
            <a:ext cx="2447290" cy="191325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7D4EB38-6B5E-44AD-B205-4A795C4AD2D4}"/>
              </a:ext>
            </a:extLst>
          </p:cNvPr>
          <p:cNvSpPr/>
          <p:nvPr/>
        </p:nvSpPr>
        <p:spPr>
          <a:xfrm>
            <a:off x="763905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3810"/>
            <a:ext cx="9147175" cy="5147945"/>
          </a:xfrm>
          <a:prstGeom prst="rect">
            <a:avLst/>
          </a:prstGeom>
        </p:spPr>
      </p:pic>
      <p:pic>
        <p:nvPicPr>
          <p:cNvPr id="4" name="图片 3" descr="未命名项目---HD-720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" y="2309495"/>
            <a:ext cx="3807460" cy="21418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811BC33-902B-4580-ACAC-5AF1F1A725A4}"/>
              </a:ext>
            </a:extLst>
          </p:cNvPr>
          <p:cNvSpPr/>
          <p:nvPr/>
        </p:nvSpPr>
        <p:spPr>
          <a:xfrm>
            <a:off x="763905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9D246E4-F644-43DB-B0A7-34EDAE487778}"/>
              </a:ext>
            </a:extLst>
          </p:cNvPr>
          <p:cNvSpPr/>
          <p:nvPr/>
        </p:nvSpPr>
        <p:spPr>
          <a:xfrm>
            <a:off x="5824538" y="2031206"/>
            <a:ext cx="414338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文本, 信件&#10;&#10;描述已自动生成">
            <a:extLst>
              <a:ext uri="{FF2B5EF4-FFF2-40B4-BE49-F238E27FC236}">
                <a16:creationId xmlns:a16="http://schemas.microsoft.com/office/drawing/2014/main" id="{FF34A1FB-E292-42CA-A45E-54E25F66F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50" y="483555"/>
            <a:ext cx="2581770" cy="3651879"/>
          </a:xfrm>
          <a:prstGeom prst="rect">
            <a:avLst/>
          </a:prstGeom>
        </p:spPr>
      </p:pic>
      <p:pic>
        <p:nvPicPr>
          <p:cNvPr id="5" name="图片 4" descr="图标&#10;&#10;描述已自动生成">
            <a:extLst>
              <a:ext uri="{FF2B5EF4-FFF2-40B4-BE49-F238E27FC236}">
                <a16:creationId xmlns:a16="http://schemas.microsoft.com/office/drawing/2014/main" id="{70DD3D95-953F-411C-BB4E-85782C38C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07" y="2309495"/>
            <a:ext cx="1992905" cy="75060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972C5D1-2289-4C7E-A8D9-1F06C1ED3A07}"/>
              </a:ext>
            </a:extLst>
          </p:cNvPr>
          <p:cNvSpPr/>
          <p:nvPr/>
        </p:nvSpPr>
        <p:spPr>
          <a:xfrm>
            <a:off x="5784057" y="2009774"/>
            <a:ext cx="371475" cy="66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9147175" cy="51479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6DB3F11-BCFB-4116-8AB8-A596C5DBE462}"/>
              </a:ext>
            </a:extLst>
          </p:cNvPr>
          <p:cNvSpPr/>
          <p:nvPr/>
        </p:nvSpPr>
        <p:spPr>
          <a:xfrm>
            <a:off x="763905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3810"/>
            <a:ext cx="9147175" cy="514794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3A64F06-9B43-4505-B0B5-0878445605A4}"/>
              </a:ext>
            </a:extLst>
          </p:cNvPr>
          <p:cNvSpPr/>
          <p:nvPr/>
        </p:nvSpPr>
        <p:spPr>
          <a:xfrm>
            <a:off x="763905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1DBB969-108A-4540-9B1E-5E3119316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0" y="292100"/>
            <a:ext cx="3156554" cy="4305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C040CF-8788-4447-B38A-74454244A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048" y="3317875"/>
            <a:ext cx="1399381" cy="58252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6991E74-1CD5-4AF2-9EB5-91CDFCF7BAE7}"/>
              </a:ext>
            </a:extLst>
          </p:cNvPr>
          <p:cNvSpPr/>
          <p:nvPr/>
        </p:nvSpPr>
        <p:spPr>
          <a:xfrm>
            <a:off x="6086475" y="2271713"/>
            <a:ext cx="504825" cy="109537"/>
          </a:xfrm>
          <a:prstGeom prst="rect">
            <a:avLst/>
          </a:prstGeom>
          <a:solidFill>
            <a:srgbClr val="FE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FDM终版PPT设计1022_画板 1 副本 14">
            <a:extLst>
              <a:ext uri="{FF2B5EF4-FFF2-40B4-BE49-F238E27FC236}">
                <a16:creationId xmlns:a16="http://schemas.microsoft.com/office/drawing/2014/main" id="{0257DFF8-E3B7-44E5-ADFA-9CDB96BF0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6" y="-1270"/>
            <a:ext cx="9147175" cy="514477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6033F27-51E6-4DE6-8637-7A921A55370E}"/>
              </a:ext>
            </a:extLst>
          </p:cNvPr>
          <p:cNvSpPr/>
          <p:nvPr/>
        </p:nvSpPr>
        <p:spPr>
          <a:xfrm>
            <a:off x="762000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635"/>
            <a:ext cx="9147175" cy="51447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2B796B7-0F72-4F26-B67C-AB617C1AFDFA}"/>
              </a:ext>
            </a:extLst>
          </p:cNvPr>
          <p:cNvSpPr/>
          <p:nvPr/>
        </p:nvSpPr>
        <p:spPr>
          <a:xfrm>
            <a:off x="762000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9147175" cy="51447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AA60604-9191-42F5-845F-DF9E7A883D97}"/>
              </a:ext>
            </a:extLst>
          </p:cNvPr>
          <p:cNvSpPr/>
          <p:nvPr/>
        </p:nvSpPr>
        <p:spPr>
          <a:xfrm>
            <a:off x="762000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175" cy="51447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4D9253B-4EBC-439D-B6FD-BA92BF23DAA7}"/>
              </a:ext>
            </a:extLst>
          </p:cNvPr>
          <p:cNvSpPr/>
          <p:nvPr/>
        </p:nvSpPr>
        <p:spPr>
          <a:xfrm>
            <a:off x="762000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DM终版PPT设计1022_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9147175" cy="514477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E5B9514-9F89-4A32-9EFF-99C6EBF770EF}"/>
              </a:ext>
            </a:extLst>
          </p:cNvPr>
          <p:cNvSpPr/>
          <p:nvPr/>
        </p:nvSpPr>
        <p:spPr>
          <a:xfrm>
            <a:off x="7639050" y="4762500"/>
            <a:ext cx="5778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DM终版PPT设计1022_画板 1 副本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45"/>
            <a:ext cx="9147175" cy="514794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FD1E375-4D05-4EC8-BA88-D80AB73ADC71}"/>
              </a:ext>
            </a:extLst>
          </p:cNvPr>
          <p:cNvSpPr/>
          <p:nvPr/>
        </p:nvSpPr>
        <p:spPr>
          <a:xfrm>
            <a:off x="762000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120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635"/>
            <a:ext cx="9147175" cy="51447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9147175" cy="51447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635"/>
            <a:ext cx="9147175" cy="51447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175" cy="51479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1964E77-0651-42D8-95C0-39D97C18C820}"/>
              </a:ext>
            </a:extLst>
          </p:cNvPr>
          <p:cNvSpPr/>
          <p:nvPr/>
        </p:nvSpPr>
        <p:spPr>
          <a:xfrm>
            <a:off x="762000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C743BFF1-2549-4D4C-973E-F84D468D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"/>
          <a:stretch>
            <a:fillRect/>
          </a:stretch>
        </p:blipFill>
        <p:spPr>
          <a:xfrm>
            <a:off x="0" y="12819"/>
            <a:ext cx="9139556" cy="5144135"/>
          </a:xfrm>
          <a:custGeom>
            <a:avLst/>
            <a:gdLst>
              <a:gd name="connsiteX0" fmla="*/ 0 w 9139556"/>
              <a:gd name="connsiteY0" fmla="*/ 298450 h 5144135"/>
              <a:gd name="connsiteX1" fmla="*/ 3811 w 9139556"/>
              <a:gd name="connsiteY1" fmla="*/ 298450 h 5144135"/>
              <a:gd name="connsiteX2" fmla="*/ 3811 w 9139556"/>
              <a:gd name="connsiteY2" fmla="*/ 4610100 h 5144135"/>
              <a:gd name="connsiteX3" fmla="*/ 0 w 9139556"/>
              <a:gd name="connsiteY3" fmla="*/ 4610100 h 5144135"/>
              <a:gd name="connsiteX4" fmla="*/ 3811 w 9139556"/>
              <a:gd name="connsiteY4" fmla="*/ 0 h 5144135"/>
              <a:gd name="connsiteX5" fmla="*/ 9139556 w 9139556"/>
              <a:gd name="connsiteY5" fmla="*/ 0 h 5144135"/>
              <a:gd name="connsiteX6" fmla="*/ 9139556 w 9139556"/>
              <a:gd name="connsiteY6" fmla="*/ 5144135 h 5144135"/>
              <a:gd name="connsiteX7" fmla="*/ 3811 w 9139556"/>
              <a:gd name="connsiteY7" fmla="*/ 5144135 h 5144135"/>
              <a:gd name="connsiteX8" fmla="*/ 3811 w 9139556"/>
              <a:gd name="connsiteY8" fmla="*/ 4610100 h 5144135"/>
              <a:gd name="connsiteX9" fmla="*/ 482600 w 9139556"/>
              <a:gd name="connsiteY9" fmla="*/ 4610100 h 5144135"/>
              <a:gd name="connsiteX10" fmla="*/ 482600 w 9139556"/>
              <a:gd name="connsiteY10" fmla="*/ 5143500 h 5144135"/>
              <a:gd name="connsiteX11" fmla="*/ 2743201 w 9139556"/>
              <a:gd name="connsiteY11" fmla="*/ 5143500 h 5144135"/>
              <a:gd name="connsiteX12" fmla="*/ 2743201 w 9139556"/>
              <a:gd name="connsiteY12" fmla="*/ 4610100 h 5144135"/>
              <a:gd name="connsiteX13" fmla="*/ 9135745 w 9139556"/>
              <a:gd name="connsiteY13" fmla="*/ 4610100 h 5144135"/>
              <a:gd name="connsiteX14" fmla="*/ 9135745 w 9139556"/>
              <a:gd name="connsiteY14" fmla="*/ 298450 h 5144135"/>
              <a:gd name="connsiteX15" fmla="*/ 3811 w 9139556"/>
              <a:gd name="connsiteY15" fmla="*/ 298450 h 514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39556" h="5144135">
                <a:moveTo>
                  <a:pt x="0" y="298450"/>
                </a:moveTo>
                <a:lnTo>
                  <a:pt x="3811" y="298450"/>
                </a:lnTo>
                <a:lnTo>
                  <a:pt x="3811" y="4610100"/>
                </a:lnTo>
                <a:lnTo>
                  <a:pt x="0" y="4610100"/>
                </a:lnTo>
                <a:close/>
                <a:moveTo>
                  <a:pt x="3811" y="0"/>
                </a:moveTo>
                <a:lnTo>
                  <a:pt x="9139556" y="0"/>
                </a:lnTo>
                <a:lnTo>
                  <a:pt x="9139556" y="5144135"/>
                </a:lnTo>
                <a:lnTo>
                  <a:pt x="3811" y="5144135"/>
                </a:lnTo>
                <a:lnTo>
                  <a:pt x="3811" y="4610100"/>
                </a:lnTo>
                <a:lnTo>
                  <a:pt x="482600" y="4610100"/>
                </a:lnTo>
                <a:lnTo>
                  <a:pt x="482600" y="5143500"/>
                </a:lnTo>
                <a:lnTo>
                  <a:pt x="2743201" y="5143500"/>
                </a:lnTo>
                <a:lnTo>
                  <a:pt x="2743201" y="4610100"/>
                </a:lnTo>
                <a:lnTo>
                  <a:pt x="9135745" y="4610100"/>
                </a:lnTo>
                <a:lnTo>
                  <a:pt x="9135745" y="298450"/>
                </a:lnTo>
                <a:lnTo>
                  <a:pt x="3811" y="29845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D93465C-28BA-43BB-B871-973F22796B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4" t="8148" r="3504" b="10139"/>
          <a:stretch>
            <a:fillRect/>
          </a:stretch>
        </p:blipFill>
        <p:spPr>
          <a:xfrm>
            <a:off x="209549" y="544732"/>
            <a:ext cx="8496300" cy="4200298"/>
          </a:xfrm>
          <a:custGeom>
            <a:avLst/>
            <a:gdLst>
              <a:gd name="connsiteX0" fmla="*/ 0 w 8496300"/>
              <a:gd name="connsiteY0" fmla="*/ 0 h 4202908"/>
              <a:gd name="connsiteX1" fmla="*/ 8496300 w 8496300"/>
              <a:gd name="connsiteY1" fmla="*/ 0 h 4202908"/>
              <a:gd name="connsiteX2" fmla="*/ 8496300 w 8496300"/>
              <a:gd name="connsiteY2" fmla="*/ 4202908 h 4202908"/>
              <a:gd name="connsiteX3" fmla="*/ 0 w 8496300"/>
              <a:gd name="connsiteY3" fmla="*/ 4202908 h 420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300" h="4202908">
                <a:moveTo>
                  <a:pt x="0" y="0"/>
                </a:moveTo>
                <a:lnTo>
                  <a:pt x="8496300" y="0"/>
                </a:lnTo>
                <a:lnTo>
                  <a:pt x="8496300" y="4202908"/>
                </a:lnTo>
                <a:lnTo>
                  <a:pt x="0" y="4202908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表格 32">
                <a:extLst>
                  <a:ext uri="{FF2B5EF4-FFF2-40B4-BE49-F238E27FC236}">
                    <a16:creationId xmlns:a16="http://schemas.microsoft.com/office/drawing/2014/main" id="{A3829E57-4C36-407E-B46D-7ACA6F4AF6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5159142"/>
                  </p:ext>
                </p:extLst>
              </p:nvPr>
            </p:nvGraphicFramePr>
            <p:xfrm>
              <a:off x="4572000" y="329288"/>
              <a:ext cx="4062732" cy="5214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5683">
                      <a:extLst>
                        <a:ext uri="{9D8B030D-6E8A-4147-A177-3AD203B41FA5}">
                          <a16:colId xmlns:a16="http://schemas.microsoft.com/office/drawing/2014/main" val="1542617874"/>
                        </a:ext>
                      </a:extLst>
                    </a:gridCol>
                    <a:gridCol w="1015683">
                      <a:extLst>
                        <a:ext uri="{9D8B030D-6E8A-4147-A177-3AD203B41FA5}">
                          <a16:colId xmlns:a16="http://schemas.microsoft.com/office/drawing/2014/main" val="2444145038"/>
                        </a:ext>
                      </a:extLst>
                    </a:gridCol>
                    <a:gridCol w="1015683">
                      <a:extLst>
                        <a:ext uri="{9D8B030D-6E8A-4147-A177-3AD203B41FA5}">
                          <a16:colId xmlns:a16="http://schemas.microsoft.com/office/drawing/2014/main" val="2233109395"/>
                        </a:ext>
                      </a:extLst>
                    </a:gridCol>
                    <a:gridCol w="1015683">
                      <a:extLst>
                        <a:ext uri="{9D8B030D-6E8A-4147-A177-3AD203B41FA5}">
                          <a16:colId xmlns:a16="http://schemas.microsoft.com/office/drawing/2014/main" val="459933235"/>
                        </a:ext>
                      </a:extLst>
                    </a:gridCol>
                  </a:tblGrid>
                  <a:tr h="183727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CN" sz="700" b="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精细产品</a:t>
                          </a: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CN" sz="700" b="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一般产品</a:t>
                          </a: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5985638"/>
                      </a:ext>
                    </a:extLst>
                  </a:tr>
                  <a:tr h="188434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zh-CN" sz="700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Δ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&lt;50</m:t>
                                </m:r>
                              </m:oMath>
                            </m:oMathPara>
                          </a14:m>
                          <a:endParaRPr lang="zh-CN" sz="700" kern="10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zh-CN" sz="700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Δ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&gt;50</m:t>
                                </m:r>
                              </m:oMath>
                            </m:oMathPara>
                          </a14:m>
                          <a:endParaRPr lang="zh-CN" sz="700" kern="10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zh-CN" sz="700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Δ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&lt;50</m:t>
                                </m:r>
                              </m:oMath>
                            </m:oMathPara>
                          </a14:m>
                          <a:endParaRPr lang="zh-CN" sz="700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zh-CN" sz="700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Δ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&gt;50</m:t>
                                </m:r>
                              </m:oMath>
                            </m:oMathPara>
                          </a14:m>
                          <a:endParaRPr lang="zh-CN" sz="700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3987276"/>
                      </a:ext>
                    </a:extLst>
                  </a:tr>
                  <a:tr h="149331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zh-CN" sz="700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Δ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&lt;3</m:t>
                                </m:r>
                              </m:oMath>
                            </m:oMathPara>
                          </a14:m>
                          <a:endParaRPr lang="zh-CN" sz="700" kern="10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zh-CN" sz="700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Δ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700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E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&lt;4</m:t>
                                </m:r>
                              </m:oMath>
                            </m:oMathPara>
                          </a14:m>
                          <a:endParaRPr lang="zh-CN" sz="700" kern="10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zh-CN" sz="700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Δ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&lt;4</m:t>
                                </m:r>
                              </m:oMath>
                            </m:oMathPara>
                          </a14:m>
                          <a:endParaRPr lang="zh-CN" sz="700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zh-CN" sz="700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Δ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700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E</m:t>
                                </m:r>
                                <m:r>
                                  <a:rPr lang="en-US" sz="700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&lt;6</m:t>
                                </m:r>
                              </m:oMath>
                            </m:oMathPara>
                          </a14:m>
                          <a:endParaRPr lang="zh-CN" sz="700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94710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表格 32">
                <a:extLst>
                  <a:ext uri="{FF2B5EF4-FFF2-40B4-BE49-F238E27FC236}">
                    <a16:creationId xmlns:a16="http://schemas.microsoft.com/office/drawing/2014/main" id="{A3829E57-4C36-407E-B46D-7ACA6F4AF6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5159142"/>
                  </p:ext>
                </p:extLst>
              </p:nvPr>
            </p:nvGraphicFramePr>
            <p:xfrm>
              <a:off x="4572000" y="329288"/>
              <a:ext cx="4062732" cy="5214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5683">
                      <a:extLst>
                        <a:ext uri="{9D8B030D-6E8A-4147-A177-3AD203B41FA5}">
                          <a16:colId xmlns:a16="http://schemas.microsoft.com/office/drawing/2014/main" val="1542617874"/>
                        </a:ext>
                      </a:extLst>
                    </a:gridCol>
                    <a:gridCol w="1015683">
                      <a:extLst>
                        <a:ext uri="{9D8B030D-6E8A-4147-A177-3AD203B41FA5}">
                          <a16:colId xmlns:a16="http://schemas.microsoft.com/office/drawing/2014/main" val="2444145038"/>
                        </a:ext>
                      </a:extLst>
                    </a:gridCol>
                    <a:gridCol w="1015683">
                      <a:extLst>
                        <a:ext uri="{9D8B030D-6E8A-4147-A177-3AD203B41FA5}">
                          <a16:colId xmlns:a16="http://schemas.microsoft.com/office/drawing/2014/main" val="2233109395"/>
                        </a:ext>
                      </a:extLst>
                    </a:gridCol>
                    <a:gridCol w="1015683">
                      <a:extLst>
                        <a:ext uri="{9D8B030D-6E8A-4147-A177-3AD203B41FA5}">
                          <a16:colId xmlns:a16="http://schemas.microsoft.com/office/drawing/2014/main" val="459933235"/>
                        </a:ext>
                      </a:extLst>
                    </a:gridCol>
                  </a:tblGrid>
                  <a:tr h="183727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CN" sz="700" b="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精细产品</a:t>
                          </a: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CN" sz="700" b="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一般产品</a:t>
                          </a: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5985638"/>
                      </a:ext>
                    </a:extLst>
                  </a:tr>
                  <a:tr h="18843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103226" r="-300000" b="-838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t="-103226" r="-200000" b="-838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1205" t="-103226" r="-101205" b="-838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99401" t="-103226" r="-599" b="-838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3987276"/>
                      </a:ext>
                    </a:extLst>
                  </a:tr>
                  <a:tr h="14933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252000" r="-300000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t="-252000" r="-200000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1205" t="-252000" r="-10120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99401" t="-252000" r="-599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94710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6" name="文本框 45">
            <a:extLst>
              <a:ext uri="{FF2B5EF4-FFF2-40B4-BE49-F238E27FC236}">
                <a16:creationId xmlns:a16="http://schemas.microsoft.com/office/drawing/2014/main" id="{F7D4806C-C42B-4CD0-B04A-36DBD52BAA83}"/>
              </a:ext>
            </a:extLst>
          </p:cNvPr>
          <p:cNvSpPr txBox="1"/>
          <p:nvPr/>
        </p:nvSpPr>
        <p:spPr>
          <a:xfrm>
            <a:off x="6128590" y="113844"/>
            <a:ext cx="1030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参考色差等级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8B31082-06BD-4529-8FFE-0968A6D3C60A}"/>
              </a:ext>
            </a:extLst>
          </p:cNvPr>
          <p:cNvSpPr txBox="1"/>
          <p:nvPr/>
        </p:nvSpPr>
        <p:spPr>
          <a:xfrm>
            <a:off x="686753" y="4972288"/>
            <a:ext cx="32499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郑元林，周世生主编；王强主审</a:t>
            </a:r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印刷色彩学第 </a:t>
            </a:r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</a:t>
            </a:r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[M]. </a:t>
            </a:r>
            <a:r>
              <a: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北京：印刷工业出版社</a:t>
            </a:r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2013.</a:t>
            </a:r>
            <a:endParaRPr lang="zh-CN" altLang="en-US" sz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FDM终版PPT设计1022_画板 1 副本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635"/>
            <a:ext cx="9147175" cy="51447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5" y="717550"/>
            <a:ext cx="8039735" cy="3708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FD3C376-186E-491A-8E96-5C53766A0DBC}"/>
              </a:ext>
            </a:extLst>
          </p:cNvPr>
          <p:cNvSpPr/>
          <p:nvPr/>
        </p:nvSpPr>
        <p:spPr>
          <a:xfrm>
            <a:off x="762000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0"/>
            <a:ext cx="9135745" cy="514413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27A17E3-51F8-4EF5-A056-99CAA491BF7C}"/>
              </a:ext>
            </a:extLst>
          </p:cNvPr>
          <p:cNvSpPr/>
          <p:nvPr/>
        </p:nvSpPr>
        <p:spPr>
          <a:xfrm>
            <a:off x="7610475" y="4714875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D40F75D-9E5C-49B3-A085-999496CD9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"/>
          <a:stretch>
            <a:fillRect/>
          </a:stretch>
        </p:blipFill>
        <p:spPr>
          <a:xfrm>
            <a:off x="-2" y="0"/>
            <a:ext cx="9139556" cy="5144135"/>
          </a:xfrm>
          <a:custGeom>
            <a:avLst/>
            <a:gdLst>
              <a:gd name="connsiteX0" fmla="*/ 0 w 9139556"/>
              <a:gd name="connsiteY0" fmla="*/ 298450 h 5144135"/>
              <a:gd name="connsiteX1" fmla="*/ 3811 w 9139556"/>
              <a:gd name="connsiteY1" fmla="*/ 298450 h 5144135"/>
              <a:gd name="connsiteX2" fmla="*/ 3811 w 9139556"/>
              <a:gd name="connsiteY2" fmla="*/ 4610100 h 5144135"/>
              <a:gd name="connsiteX3" fmla="*/ 0 w 9139556"/>
              <a:gd name="connsiteY3" fmla="*/ 4610100 h 5144135"/>
              <a:gd name="connsiteX4" fmla="*/ 3811 w 9139556"/>
              <a:gd name="connsiteY4" fmla="*/ 0 h 5144135"/>
              <a:gd name="connsiteX5" fmla="*/ 9139556 w 9139556"/>
              <a:gd name="connsiteY5" fmla="*/ 0 h 5144135"/>
              <a:gd name="connsiteX6" fmla="*/ 9139556 w 9139556"/>
              <a:gd name="connsiteY6" fmla="*/ 5144135 h 5144135"/>
              <a:gd name="connsiteX7" fmla="*/ 3811 w 9139556"/>
              <a:gd name="connsiteY7" fmla="*/ 5144135 h 5144135"/>
              <a:gd name="connsiteX8" fmla="*/ 3811 w 9139556"/>
              <a:gd name="connsiteY8" fmla="*/ 4610100 h 5144135"/>
              <a:gd name="connsiteX9" fmla="*/ 482600 w 9139556"/>
              <a:gd name="connsiteY9" fmla="*/ 4610100 h 5144135"/>
              <a:gd name="connsiteX10" fmla="*/ 482600 w 9139556"/>
              <a:gd name="connsiteY10" fmla="*/ 5143500 h 5144135"/>
              <a:gd name="connsiteX11" fmla="*/ 2743201 w 9139556"/>
              <a:gd name="connsiteY11" fmla="*/ 5143500 h 5144135"/>
              <a:gd name="connsiteX12" fmla="*/ 2743201 w 9139556"/>
              <a:gd name="connsiteY12" fmla="*/ 4610100 h 5144135"/>
              <a:gd name="connsiteX13" fmla="*/ 9135745 w 9139556"/>
              <a:gd name="connsiteY13" fmla="*/ 4610100 h 5144135"/>
              <a:gd name="connsiteX14" fmla="*/ 9135745 w 9139556"/>
              <a:gd name="connsiteY14" fmla="*/ 298450 h 5144135"/>
              <a:gd name="connsiteX15" fmla="*/ 3811 w 9139556"/>
              <a:gd name="connsiteY15" fmla="*/ 298450 h 514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39556" h="5144135">
                <a:moveTo>
                  <a:pt x="0" y="298450"/>
                </a:moveTo>
                <a:lnTo>
                  <a:pt x="3811" y="298450"/>
                </a:lnTo>
                <a:lnTo>
                  <a:pt x="3811" y="4610100"/>
                </a:lnTo>
                <a:lnTo>
                  <a:pt x="0" y="4610100"/>
                </a:lnTo>
                <a:close/>
                <a:moveTo>
                  <a:pt x="3811" y="0"/>
                </a:moveTo>
                <a:lnTo>
                  <a:pt x="9139556" y="0"/>
                </a:lnTo>
                <a:lnTo>
                  <a:pt x="9139556" y="5144135"/>
                </a:lnTo>
                <a:lnTo>
                  <a:pt x="3811" y="5144135"/>
                </a:lnTo>
                <a:lnTo>
                  <a:pt x="3811" y="4610100"/>
                </a:lnTo>
                <a:lnTo>
                  <a:pt x="482600" y="4610100"/>
                </a:lnTo>
                <a:lnTo>
                  <a:pt x="482600" y="5143500"/>
                </a:lnTo>
                <a:lnTo>
                  <a:pt x="2743201" y="5143500"/>
                </a:lnTo>
                <a:lnTo>
                  <a:pt x="2743201" y="4610100"/>
                </a:lnTo>
                <a:lnTo>
                  <a:pt x="9135745" y="4610100"/>
                </a:lnTo>
                <a:lnTo>
                  <a:pt x="9135745" y="298450"/>
                </a:lnTo>
                <a:lnTo>
                  <a:pt x="3811" y="29845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27A17E3-51F8-4EF5-A056-99CAA491BF7C}"/>
              </a:ext>
            </a:extLst>
          </p:cNvPr>
          <p:cNvSpPr/>
          <p:nvPr/>
        </p:nvSpPr>
        <p:spPr>
          <a:xfrm>
            <a:off x="7610475" y="4714875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D87EEA5-7057-475D-B20D-8C18AA6DD305}"/>
              </a:ext>
            </a:extLst>
          </p:cNvPr>
          <p:cNvGrpSpPr/>
          <p:nvPr/>
        </p:nvGrpSpPr>
        <p:grpSpPr>
          <a:xfrm>
            <a:off x="738947" y="1145820"/>
            <a:ext cx="725556" cy="701590"/>
            <a:chOff x="787400" y="742950"/>
            <a:chExt cx="1047750" cy="101314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88892C3-17BC-4D8F-B974-9262EE16306D}"/>
                </a:ext>
              </a:extLst>
            </p:cNvPr>
            <p:cNvSpPr/>
            <p:nvPr/>
          </p:nvSpPr>
          <p:spPr>
            <a:xfrm>
              <a:off x="946150" y="867092"/>
              <a:ext cx="889000" cy="889000"/>
            </a:xfrm>
            <a:prstGeom prst="roundRect">
              <a:avLst>
                <a:gd name="adj" fmla="val 10238"/>
              </a:avLst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51C9109-CE7A-44CB-8571-994637482AD6}"/>
                </a:ext>
              </a:extLst>
            </p:cNvPr>
            <p:cNvSpPr/>
            <p:nvPr/>
          </p:nvSpPr>
          <p:spPr>
            <a:xfrm>
              <a:off x="787400" y="742950"/>
              <a:ext cx="889000" cy="889000"/>
            </a:xfrm>
            <a:prstGeom prst="roundRect">
              <a:avLst>
                <a:gd name="adj" fmla="val 1023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66EE745-5634-445C-9669-DE6AD40F759A}"/>
              </a:ext>
            </a:extLst>
          </p:cNvPr>
          <p:cNvGrpSpPr/>
          <p:nvPr/>
        </p:nvGrpSpPr>
        <p:grpSpPr>
          <a:xfrm>
            <a:off x="737971" y="2166721"/>
            <a:ext cx="721158" cy="721158"/>
            <a:chOff x="787400" y="1930400"/>
            <a:chExt cx="1041400" cy="10414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6737698-A671-4C4C-B5E8-3CF8E8A2F798}"/>
                </a:ext>
              </a:extLst>
            </p:cNvPr>
            <p:cNvSpPr/>
            <p:nvPr/>
          </p:nvSpPr>
          <p:spPr>
            <a:xfrm>
              <a:off x="939800" y="2082800"/>
              <a:ext cx="889000" cy="889000"/>
            </a:xfrm>
            <a:prstGeom prst="roundRect">
              <a:avLst>
                <a:gd name="adj" fmla="val 10238"/>
              </a:avLst>
            </a:prstGeom>
            <a:solidFill>
              <a:srgbClr val="00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0D07B35E-0AE2-499E-9C98-959307667230}"/>
                </a:ext>
              </a:extLst>
            </p:cNvPr>
            <p:cNvSpPr/>
            <p:nvPr/>
          </p:nvSpPr>
          <p:spPr>
            <a:xfrm>
              <a:off x="787400" y="1930400"/>
              <a:ext cx="889000" cy="889000"/>
            </a:xfrm>
            <a:prstGeom prst="roundRect">
              <a:avLst>
                <a:gd name="adj" fmla="val 10238"/>
              </a:avLst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C98A80F-5053-4E84-AFD8-3FDFEE3EF8C3}"/>
              </a:ext>
            </a:extLst>
          </p:cNvPr>
          <p:cNvGrpSpPr/>
          <p:nvPr/>
        </p:nvGrpSpPr>
        <p:grpSpPr>
          <a:xfrm>
            <a:off x="738948" y="3256404"/>
            <a:ext cx="725554" cy="740726"/>
            <a:chOff x="787400" y="3117850"/>
            <a:chExt cx="1047750" cy="1069658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4226CC95-33B7-43CF-BE1B-E8E830AC0F42}"/>
                </a:ext>
              </a:extLst>
            </p:cNvPr>
            <p:cNvSpPr/>
            <p:nvPr/>
          </p:nvSpPr>
          <p:spPr>
            <a:xfrm>
              <a:off x="946150" y="3298508"/>
              <a:ext cx="889000" cy="889000"/>
            </a:xfrm>
            <a:prstGeom prst="roundRect">
              <a:avLst>
                <a:gd name="adj" fmla="val 10238"/>
              </a:avLst>
            </a:prstGeom>
            <a:solidFill>
              <a:srgbClr val="00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223C82D3-C8F5-42EF-BA3C-40161A3F7264}"/>
                </a:ext>
              </a:extLst>
            </p:cNvPr>
            <p:cNvSpPr/>
            <p:nvPr/>
          </p:nvSpPr>
          <p:spPr>
            <a:xfrm>
              <a:off x="787400" y="3117850"/>
              <a:ext cx="889000" cy="889000"/>
            </a:xfrm>
            <a:prstGeom prst="roundRect">
              <a:avLst>
                <a:gd name="adj" fmla="val 10238"/>
              </a:avLst>
            </a:prstGeom>
            <a:solidFill>
              <a:srgbClr val="0000FF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296B0C7-3009-4802-B6A6-9AA7E9F70825}"/>
              </a:ext>
            </a:extLst>
          </p:cNvPr>
          <p:cNvGrpSpPr/>
          <p:nvPr/>
        </p:nvGrpSpPr>
        <p:grpSpPr>
          <a:xfrm>
            <a:off x="1479574" y="1327665"/>
            <a:ext cx="2409828" cy="338554"/>
            <a:chOff x="2057397" y="1061521"/>
            <a:chExt cx="2619378" cy="338554"/>
          </a:xfrm>
        </p:grpSpPr>
        <p:sp>
          <p:nvSpPr>
            <p:cNvPr id="18" name="双括号 17">
              <a:extLst>
                <a:ext uri="{FF2B5EF4-FFF2-40B4-BE49-F238E27FC236}">
                  <a16:creationId xmlns:a16="http://schemas.microsoft.com/office/drawing/2014/main" id="{9CBCA488-B47F-45BF-8C1A-F21AA3C6FEF7}"/>
                </a:ext>
              </a:extLst>
            </p:cNvPr>
            <p:cNvSpPr/>
            <p:nvPr/>
          </p:nvSpPr>
          <p:spPr>
            <a:xfrm>
              <a:off x="2206624" y="1117600"/>
              <a:ext cx="2320925" cy="257175"/>
            </a:xfrm>
            <a:prstGeom prst="bracketPair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B253C84-83DE-4F84-950D-3D66DF2F2F30}"/>
                </a:ext>
              </a:extLst>
            </p:cNvPr>
            <p:cNvSpPr txBox="1"/>
            <p:nvPr/>
          </p:nvSpPr>
          <p:spPr>
            <a:xfrm>
              <a:off x="2057397" y="1061521"/>
              <a:ext cx="26193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20000"/>
                  </a:solidFill>
                  <a:latin typeface="DIN" panose="02000803040000020004" pitchFamily="2" charset="0"/>
                </a:rPr>
                <a:t>R(255) 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IN" panose="02000803040000020004" pitchFamily="2" charset="0"/>
                </a:rPr>
                <a:t>G(000) B(000)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IN" panose="02000803040000020004" pitchFamily="2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003B970-CCCA-4A76-934B-EAF632AEB65A}"/>
              </a:ext>
            </a:extLst>
          </p:cNvPr>
          <p:cNvGrpSpPr/>
          <p:nvPr/>
        </p:nvGrpSpPr>
        <p:grpSpPr>
          <a:xfrm>
            <a:off x="1574061" y="2301388"/>
            <a:ext cx="2319278" cy="338554"/>
            <a:chOff x="2155821" y="1061521"/>
            <a:chExt cx="2520954" cy="338554"/>
          </a:xfrm>
        </p:grpSpPr>
        <p:sp>
          <p:nvSpPr>
            <p:cNvPr id="22" name="双括号 21">
              <a:extLst>
                <a:ext uri="{FF2B5EF4-FFF2-40B4-BE49-F238E27FC236}">
                  <a16:creationId xmlns:a16="http://schemas.microsoft.com/office/drawing/2014/main" id="{E292E10A-9406-4C59-AD67-8BC4CF3EDD18}"/>
                </a:ext>
              </a:extLst>
            </p:cNvPr>
            <p:cNvSpPr/>
            <p:nvPr/>
          </p:nvSpPr>
          <p:spPr>
            <a:xfrm>
              <a:off x="2206624" y="1117600"/>
              <a:ext cx="2320925" cy="257175"/>
            </a:xfrm>
            <a:prstGeom prst="bracketPair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DIN" panose="02000803040000020004" pitchFamily="2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8B38C51-74DC-47B9-8718-455E7D8BAAA3}"/>
                </a:ext>
              </a:extLst>
            </p:cNvPr>
            <p:cNvSpPr txBox="1"/>
            <p:nvPr/>
          </p:nvSpPr>
          <p:spPr>
            <a:xfrm>
              <a:off x="2155821" y="1061521"/>
              <a:ext cx="2520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IN" panose="02000803040000020004" pitchFamily="2" charset="0"/>
                </a:rPr>
                <a:t>R(000) </a:t>
              </a:r>
              <a:r>
                <a:rPr lang="en-US" altLang="zh-CN" sz="1600" dirty="0">
                  <a:solidFill>
                    <a:srgbClr val="00DA00"/>
                  </a:solidFill>
                  <a:latin typeface="DIN" panose="02000803040000020004" pitchFamily="2" charset="0"/>
                </a:rPr>
                <a:t>G(255)</a:t>
              </a:r>
              <a:r>
                <a:rPr lang="en-US" altLang="zh-CN" sz="1600" dirty="0">
                  <a:latin typeface="DIN" panose="02000803040000020004" pitchFamily="2" charset="0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IN" panose="02000803040000020004" pitchFamily="2" charset="0"/>
                </a:rPr>
                <a:t>B(000)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IN" panose="02000803040000020004" pitchFamily="2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1C64F40-7832-45E0-BD01-087DD856A035}"/>
              </a:ext>
            </a:extLst>
          </p:cNvPr>
          <p:cNvGrpSpPr/>
          <p:nvPr/>
        </p:nvGrpSpPr>
        <p:grpSpPr>
          <a:xfrm>
            <a:off x="1522436" y="3315635"/>
            <a:ext cx="2336800" cy="338554"/>
            <a:chOff x="2097086" y="1061521"/>
            <a:chExt cx="2540000" cy="338554"/>
          </a:xfrm>
        </p:grpSpPr>
        <p:sp>
          <p:nvSpPr>
            <p:cNvPr id="25" name="双括号 24">
              <a:extLst>
                <a:ext uri="{FF2B5EF4-FFF2-40B4-BE49-F238E27FC236}">
                  <a16:creationId xmlns:a16="http://schemas.microsoft.com/office/drawing/2014/main" id="{133C19BF-2C17-4742-8FBD-DD8AE02A9AC4}"/>
                </a:ext>
              </a:extLst>
            </p:cNvPr>
            <p:cNvSpPr/>
            <p:nvPr/>
          </p:nvSpPr>
          <p:spPr>
            <a:xfrm>
              <a:off x="2206624" y="1117600"/>
              <a:ext cx="2320925" cy="257175"/>
            </a:xfrm>
            <a:prstGeom prst="bracketPair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DIN" panose="02000803040000020004" pitchFamily="2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C8C34F6-D6E5-4B1D-A08E-44DF79B42879}"/>
                </a:ext>
              </a:extLst>
            </p:cNvPr>
            <p:cNvSpPr txBox="1"/>
            <p:nvPr/>
          </p:nvSpPr>
          <p:spPr>
            <a:xfrm>
              <a:off x="2097086" y="1061521"/>
              <a:ext cx="25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IN" panose="02000803040000020004" pitchFamily="2" charset="0"/>
                </a:rPr>
                <a:t>R(000) G(000) </a:t>
              </a:r>
              <a:r>
                <a:rPr lang="en-US" altLang="zh-CN" sz="1600" dirty="0">
                  <a:solidFill>
                    <a:srgbClr val="0202FF"/>
                  </a:solidFill>
                  <a:latin typeface="DIN" panose="02000803040000020004" pitchFamily="2" charset="0"/>
                </a:rPr>
                <a:t>B(255)</a:t>
              </a:r>
              <a:endParaRPr lang="zh-CN" altLang="en-US" sz="1600" dirty="0">
                <a:solidFill>
                  <a:srgbClr val="0202FF"/>
                </a:solidFill>
                <a:latin typeface="DIN" panose="02000803040000020004" pitchFamily="2" charset="0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6E3A2C36-C622-4C05-A380-429E6DC295FC}"/>
              </a:ext>
            </a:extLst>
          </p:cNvPr>
          <p:cNvGrpSpPr/>
          <p:nvPr/>
        </p:nvGrpSpPr>
        <p:grpSpPr>
          <a:xfrm>
            <a:off x="5869810" y="1327665"/>
            <a:ext cx="2409828" cy="338554"/>
            <a:chOff x="2057397" y="1061521"/>
            <a:chExt cx="2619378" cy="338554"/>
          </a:xfrm>
        </p:grpSpPr>
        <p:sp>
          <p:nvSpPr>
            <p:cNvPr id="53" name="双括号 52">
              <a:extLst>
                <a:ext uri="{FF2B5EF4-FFF2-40B4-BE49-F238E27FC236}">
                  <a16:creationId xmlns:a16="http://schemas.microsoft.com/office/drawing/2014/main" id="{60AEA716-4C40-4E40-BA20-3A0417E98819}"/>
                </a:ext>
              </a:extLst>
            </p:cNvPr>
            <p:cNvSpPr/>
            <p:nvPr/>
          </p:nvSpPr>
          <p:spPr>
            <a:xfrm>
              <a:off x="2206624" y="1117600"/>
              <a:ext cx="2320925" cy="257175"/>
            </a:xfrm>
            <a:prstGeom prst="bracketPair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DFC5068C-CFED-462C-8828-D1E30FE3BCB8}"/>
                </a:ext>
              </a:extLst>
            </p:cNvPr>
            <p:cNvSpPr txBox="1"/>
            <p:nvPr/>
          </p:nvSpPr>
          <p:spPr>
            <a:xfrm>
              <a:off x="2057397" y="1061521"/>
              <a:ext cx="26193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20000"/>
                  </a:solidFill>
                  <a:latin typeface="DIN" panose="02000803040000020004" pitchFamily="2" charset="0"/>
                </a:rPr>
                <a:t>R(212) 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IN" panose="02000803040000020004" pitchFamily="2" charset="0"/>
                </a:rPr>
                <a:t>G(***) B(***)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IN" panose="02000803040000020004" pitchFamily="2" charset="0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9C8AD92-28A7-4012-8A5D-1DDEF9F43108}"/>
              </a:ext>
            </a:extLst>
          </p:cNvPr>
          <p:cNvGrpSpPr/>
          <p:nvPr/>
        </p:nvGrpSpPr>
        <p:grpSpPr>
          <a:xfrm>
            <a:off x="5899976" y="2303572"/>
            <a:ext cx="2349496" cy="338554"/>
            <a:chOff x="2098663" y="1063705"/>
            <a:chExt cx="2520954" cy="338554"/>
          </a:xfrm>
        </p:grpSpPr>
        <p:sp>
          <p:nvSpPr>
            <p:cNvPr id="51" name="双括号 50">
              <a:extLst>
                <a:ext uri="{FF2B5EF4-FFF2-40B4-BE49-F238E27FC236}">
                  <a16:creationId xmlns:a16="http://schemas.microsoft.com/office/drawing/2014/main" id="{13FFD54F-9B63-4291-9D6F-9718190271C1}"/>
                </a:ext>
              </a:extLst>
            </p:cNvPr>
            <p:cNvSpPr/>
            <p:nvPr/>
          </p:nvSpPr>
          <p:spPr>
            <a:xfrm>
              <a:off x="2206624" y="1117600"/>
              <a:ext cx="2320925" cy="257175"/>
            </a:xfrm>
            <a:prstGeom prst="bracketPair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DIN" panose="02000803040000020004" pitchFamily="2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D1E77285-6B0E-4A38-818C-BB08F9D5412D}"/>
                </a:ext>
              </a:extLst>
            </p:cNvPr>
            <p:cNvSpPr txBox="1"/>
            <p:nvPr/>
          </p:nvSpPr>
          <p:spPr>
            <a:xfrm>
              <a:off x="2098663" y="1063705"/>
              <a:ext cx="2520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IN" panose="02000803040000020004" pitchFamily="2" charset="0"/>
                </a:rPr>
                <a:t>R(***) </a:t>
              </a:r>
              <a:r>
                <a:rPr lang="en-US" altLang="zh-CN" sz="1600" dirty="0">
                  <a:solidFill>
                    <a:srgbClr val="00DA00"/>
                  </a:solidFill>
                  <a:latin typeface="DIN" panose="02000803040000020004" pitchFamily="2" charset="0"/>
                </a:rPr>
                <a:t>G(191)</a:t>
              </a:r>
              <a:r>
                <a:rPr lang="en-US" altLang="zh-CN" sz="1600" dirty="0">
                  <a:latin typeface="DIN" panose="02000803040000020004" pitchFamily="2" charset="0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IN" panose="02000803040000020004" pitchFamily="2" charset="0"/>
                </a:rPr>
                <a:t>B(***)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IN" panose="02000803040000020004" pitchFamily="2" charset="0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CE1A10CF-E360-4E3A-AC54-DD3C2F42100F}"/>
              </a:ext>
            </a:extLst>
          </p:cNvPr>
          <p:cNvGrpSpPr/>
          <p:nvPr/>
        </p:nvGrpSpPr>
        <p:grpSpPr>
          <a:xfrm>
            <a:off x="5912672" y="3315635"/>
            <a:ext cx="2336800" cy="338554"/>
            <a:chOff x="2097086" y="1061521"/>
            <a:chExt cx="2540000" cy="338554"/>
          </a:xfrm>
        </p:grpSpPr>
        <p:sp>
          <p:nvSpPr>
            <p:cNvPr id="49" name="双括号 48">
              <a:extLst>
                <a:ext uri="{FF2B5EF4-FFF2-40B4-BE49-F238E27FC236}">
                  <a16:creationId xmlns:a16="http://schemas.microsoft.com/office/drawing/2014/main" id="{70CC75CF-71CD-453E-B6A6-3377AA59787F}"/>
                </a:ext>
              </a:extLst>
            </p:cNvPr>
            <p:cNvSpPr/>
            <p:nvPr/>
          </p:nvSpPr>
          <p:spPr>
            <a:xfrm>
              <a:off x="2206624" y="1117600"/>
              <a:ext cx="2320925" cy="257175"/>
            </a:xfrm>
            <a:prstGeom prst="bracketPair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DIN" panose="02000803040000020004" pitchFamily="2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547B8382-AEC2-4EF9-A93C-09A3084BA7CB}"/>
                </a:ext>
              </a:extLst>
            </p:cNvPr>
            <p:cNvSpPr txBox="1"/>
            <p:nvPr/>
          </p:nvSpPr>
          <p:spPr>
            <a:xfrm>
              <a:off x="2097086" y="1061521"/>
              <a:ext cx="25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IN" panose="02000803040000020004" pitchFamily="2" charset="0"/>
                </a:rPr>
                <a:t>R(***) G(***) </a:t>
              </a:r>
              <a:r>
                <a:rPr lang="en-US" altLang="zh-CN" sz="1600" dirty="0">
                  <a:solidFill>
                    <a:srgbClr val="0202FF"/>
                  </a:solidFill>
                  <a:latin typeface="DIN" panose="02000803040000020004" pitchFamily="2" charset="0"/>
                </a:rPr>
                <a:t>B(210)</a:t>
              </a:r>
              <a:endParaRPr lang="zh-CN" altLang="en-US" sz="1600" dirty="0">
                <a:solidFill>
                  <a:srgbClr val="0202FF"/>
                </a:solidFill>
                <a:latin typeface="DIN" panose="02000803040000020004" pitchFamily="2" charset="0"/>
              </a:endParaRPr>
            </a:p>
          </p:txBody>
        </p:sp>
      </p:grp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7F9338AF-4571-4E3B-ADF1-D40784C64E00}"/>
              </a:ext>
            </a:extLst>
          </p:cNvPr>
          <p:cNvCxnSpPr>
            <a:cxnSpLocks/>
          </p:cNvCxnSpPr>
          <p:nvPr/>
        </p:nvCxnSpPr>
        <p:spPr>
          <a:xfrm>
            <a:off x="3987800" y="1390923"/>
            <a:ext cx="0" cy="2298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814473ED-169F-4B9F-910F-DC88B5A8F32D}"/>
              </a:ext>
            </a:extLst>
          </p:cNvPr>
          <p:cNvSpPr txBox="1"/>
          <p:nvPr/>
        </p:nvSpPr>
        <p:spPr>
          <a:xfrm>
            <a:off x="714402" y="4478373"/>
            <a:ext cx="317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20000"/>
                </a:solidFill>
                <a:latin typeface="DIN" panose="02000803040000020004" pitchFamily="2" charset="0"/>
              </a:rPr>
              <a:t>255</a:t>
            </a:r>
            <a:r>
              <a:rPr lang="en-US" altLang="zh-CN" dirty="0">
                <a:latin typeface="DIN" panose="02000803040000020004" pitchFamily="2" charset="0"/>
              </a:rPr>
              <a:t>  </a:t>
            </a:r>
            <a:r>
              <a:rPr lang="en-US" altLang="zh-CN" sz="2000" dirty="0">
                <a:latin typeface="DIN" panose="02000803040000020004" pitchFamily="2" charset="0"/>
              </a:rPr>
              <a:t>× </a:t>
            </a:r>
            <a:r>
              <a:rPr lang="en-US" altLang="zh-CN" dirty="0">
                <a:solidFill>
                  <a:srgbClr val="00DA00"/>
                </a:solidFill>
                <a:latin typeface="DIN" panose="02000803040000020004" pitchFamily="2" charset="0"/>
              </a:rPr>
              <a:t>255</a:t>
            </a:r>
            <a:r>
              <a:rPr lang="en-US" altLang="zh-CN" sz="2000" dirty="0">
                <a:latin typeface="DIN" panose="02000803040000020004" pitchFamily="2" charset="0"/>
              </a:rPr>
              <a:t> ×</a:t>
            </a:r>
            <a:r>
              <a:rPr lang="en-US" altLang="zh-CN" dirty="0">
                <a:solidFill>
                  <a:srgbClr val="0202FF"/>
                </a:solidFill>
                <a:latin typeface="DIN" panose="02000803040000020004" pitchFamily="2" charset="0"/>
              </a:rPr>
              <a:t>255</a:t>
            </a:r>
            <a:r>
              <a:rPr lang="en-US" altLang="zh-CN" sz="2000" dirty="0">
                <a:latin typeface="DIN" panose="02000803040000020004" pitchFamily="2" charset="0"/>
              </a:rPr>
              <a:t> </a:t>
            </a:r>
            <a:r>
              <a:rPr lang="en-US" altLang="zh-CN" dirty="0">
                <a:latin typeface="DIN" panose="02000803040000020004" pitchFamily="2" charset="0"/>
              </a:rPr>
              <a:t>≈ </a:t>
            </a:r>
            <a:r>
              <a:rPr lang="en-US" altLang="zh-CN" dirty="0">
                <a:gradFill flip="none" rotWithShape="1">
                  <a:gsLst>
                    <a:gs pos="15000">
                      <a:srgbClr val="00FF00"/>
                    </a:gs>
                    <a:gs pos="99115">
                      <a:srgbClr val="0202FF"/>
                    </a:gs>
                    <a:gs pos="83000">
                      <a:srgbClr val="FF0000"/>
                    </a:gs>
                  </a:gsLst>
                  <a:lin ang="0" scaled="1"/>
                  <a:tileRect/>
                </a:gradFill>
                <a:latin typeface="DIN" panose="02000803040000020004" pitchFamily="2" charset="0"/>
              </a:rPr>
              <a:t>1600</a:t>
            </a: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15A4B31-CF1E-4E0A-8689-2087EDF04187}"/>
              </a:ext>
            </a:extLst>
          </p:cNvPr>
          <p:cNvSpPr txBox="1"/>
          <p:nvPr/>
        </p:nvSpPr>
        <p:spPr>
          <a:xfrm>
            <a:off x="6359525" y="988847"/>
            <a:ext cx="1428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四极点校准</a:t>
            </a: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071F4E2A-8E53-43E9-95C1-92776D3B3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467"/>
          <a:stretch/>
        </p:blipFill>
        <p:spPr>
          <a:xfrm>
            <a:off x="4561393" y="3362004"/>
            <a:ext cx="720955" cy="697055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DA81F7E1-24BC-4420-9C94-EBEAF5D057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436" r="-8436"/>
          <a:stretch/>
        </p:blipFill>
        <p:spPr>
          <a:xfrm>
            <a:off x="4438213" y="939313"/>
            <a:ext cx="777232" cy="697055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C5710E00-E9CF-4E9A-BB3D-A6BFD9C97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431" y="2135320"/>
            <a:ext cx="824842" cy="782672"/>
          </a:xfrm>
          <a:prstGeom prst="rect">
            <a:avLst/>
          </a:prstGeom>
        </p:spPr>
      </p:pic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6A1B62D4-814F-41A2-97FA-BC90668F2657}"/>
              </a:ext>
            </a:extLst>
          </p:cNvPr>
          <p:cNvCxnSpPr>
            <a:stCxn id="74" idx="3"/>
            <a:endCxn id="54" idx="1"/>
          </p:cNvCxnSpPr>
          <p:nvPr/>
        </p:nvCxnSpPr>
        <p:spPr>
          <a:xfrm>
            <a:off x="5215445" y="1287841"/>
            <a:ext cx="654365" cy="209101"/>
          </a:xfrm>
          <a:prstGeom prst="straightConnector1">
            <a:avLst/>
          </a:prstGeom>
          <a:ln w="12700">
            <a:solidFill>
              <a:srgbClr val="FFFF00"/>
            </a:solidFill>
            <a:headEnd w="sm" len="sm"/>
            <a:tailEnd type="triangle" w="sm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3B680A61-331B-4A39-A41F-3378A7E19AFC}"/>
              </a:ext>
            </a:extLst>
          </p:cNvPr>
          <p:cNvCxnSpPr>
            <a:cxnSpLocks/>
            <a:stCxn id="78" idx="3"/>
            <a:endCxn id="54" idx="1"/>
          </p:cNvCxnSpPr>
          <p:nvPr/>
        </p:nvCxnSpPr>
        <p:spPr>
          <a:xfrm flipV="1">
            <a:off x="4982273" y="1496942"/>
            <a:ext cx="887537" cy="1029714"/>
          </a:xfrm>
          <a:prstGeom prst="straightConnector1">
            <a:avLst/>
          </a:prstGeom>
          <a:ln w="12700">
            <a:solidFill>
              <a:srgbClr val="B6B8C1"/>
            </a:solidFill>
            <a:headEnd w="sm" len="sm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4CCEEBDA-3374-462C-A624-51BE4106259E}"/>
              </a:ext>
            </a:extLst>
          </p:cNvPr>
          <p:cNvCxnSpPr>
            <a:cxnSpLocks/>
            <a:stCxn id="72" idx="3"/>
            <a:endCxn id="50" idx="1"/>
          </p:cNvCxnSpPr>
          <p:nvPr/>
        </p:nvCxnSpPr>
        <p:spPr>
          <a:xfrm flipV="1">
            <a:off x="5282348" y="3484912"/>
            <a:ext cx="630324" cy="225620"/>
          </a:xfrm>
          <a:prstGeom prst="straightConnector1">
            <a:avLst/>
          </a:prstGeom>
          <a:ln w="12700">
            <a:solidFill>
              <a:srgbClr val="00FFFF"/>
            </a:solidFill>
            <a:headEnd w="sm" len="sm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A11B66A2-0ABC-478F-948A-03CBE7A156E0}"/>
              </a:ext>
            </a:extLst>
          </p:cNvPr>
          <p:cNvCxnSpPr>
            <a:cxnSpLocks/>
            <a:stCxn id="78" idx="3"/>
            <a:endCxn id="50" idx="1"/>
          </p:cNvCxnSpPr>
          <p:nvPr/>
        </p:nvCxnSpPr>
        <p:spPr>
          <a:xfrm>
            <a:off x="4982273" y="2526656"/>
            <a:ext cx="930399" cy="958256"/>
          </a:xfrm>
          <a:prstGeom prst="straightConnector1">
            <a:avLst/>
          </a:prstGeom>
          <a:ln w="12700">
            <a:solidFill>
              <a:srgbClr val="B6B8C1"/>
            </a:solidFill>
            <a:headEnd w="sm" len="sm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>
            <a:extLst>
              <a:ext uri="{FF2B5EF4-FFF2-40B4-BE49-F238E27FC236}">
                <a16:creationId xmlns:a16="http://schemas.microsoft.com/office/drawing/2014/main" id="{770AC608-B391-42C9-8475-9DD16F85E42E}"/>
              </a:ext>
            </a:extLst>
          </p:cNvPr>
          <p:cNvCxnSpPr>
            <a:cxnSpLocks/>
            <a:stCxn id="72" idx="3"/>
            <a:endCxn id="52" idx="1"/>
          </p:cNvCxnSpPr>
          <p:nvPr/>
        </p:nvCxnSpPr>
        <p:spPr>
          <a:xfrm flipV="1">
            <a:off x="5282348" y="2472849"/>
            <a:ext cx="617628" cy="1237683"/>
          </a:xfrm>
          <a:prstGeom prst="straightConnector1">
            <a:avLst/>
          </a:prstGeom>
          <a:ln w="12700">
            <a:solidFill>
              <a:srgbClr val="00FFFF"/>
            </a:solidFill>
            <a:headEnd w="sm" len="sm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箭头连接符 100">
            <a:extLst>
              <a:ext uri="{FF2B5EF4-FFF2-40B4-BE49-F238E27FC236}">
                <a16:creationId xmlns:a16="http://schemas.microsoft.com/office/drawing/2014/main" id="{8120843C-FC0B-46A7-9355-343BAF40D0CC}"/>
              </a:ext>
            </a:extLst>
          </p:cNvPr>
          <p:cNvCxnSpPr>
            <a:cxnSpLocks/>
            <a:stCxn id="74" idx="3"/>
            <a:endCxn id="52" idx="1"/>
          </p:cNvCxnSpPr>
          <p:nvPr/>
        </p:nvCxnSpPr>
        <p:spPr>
          <a:xfrm>
            <a:off x="5215445" y="1287841"/>
            <a:ext cx="684531" cy="1185008"/>
          </a:xfrm>
          <a:prstGeom prst="straightConnector1">
            <a:avLst/>
          </a:prstGeom>
          <a:ln w="12700">
            <a:solidFill>
              <a:srgbClr val="FFFF00"/>
            </a:solidFill>
            <a:headEnd w="sm" len="sm"/>
            <a:tailEnd type="triangle" w="sm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1DAE464D-4490-4177-9C0B-79B1867ABB05}"/>
              </a:ext>
            </a:extLst>
          </p:cNvPr>
          <p:cNvSpPr txBox="1"/>
          <p:nvPr/>
        </p:nvSpPr>
        <p:spPr>
          <a:xfrm>
            <a:off x="4772025" y="4425924"/>
            <a:ext cx="317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20000"/>
                </a:solidFill>
                <a:latin typeface="DIN" panose="02000803040000020004" pitchFamily="2" charset="0"/>
              </a:rPr>
              <a:t>212</a:t>
            </a:r>
            <a:r>
              <a:rPr lang="en-US" altLang="zh-CN" dirty="0">
                <a:latin typeface="DIN" panose="02000803040000020004" pitchFamily="2" charset="0"/>
              </a:rPr>
              <a:t>  </a:t>
            </a:r>
            <a:r>
              <a:rPr lang="en-US" altLang="zh-CN" sz="2000" dirty="0">
                <a:latin typeface="DIN" panose="02000803040000020004" pitchFamily="2" charset="0"/>
              </a:rPr>
              <a:t>× </a:t>
            </a:r>
            <a:r>
              <a:rPr lang="en-US" altLang="zh-CN" dirty="0">
                <a:solidFill>
                  <a:srgbClr val="00DA00"/>
                </a:solidFill>
                <a:latin typeface="DIN" panose="02000803040000020004" pitchFamily="2" charset="0"/>
              </a:rPr>
              <a:t>191</a:t>
            </a:r>
            <a:r>
              <a:rPr lang="en-US" altLang="zh-CN" sz="2000" dirty="0">
                <a:latin typeface="DIN" panose="02000803040000020004" pitchFamily="2" charset="0"/>
              </a:rPr>
              <a:t> ×</a:t>
            </a:r>
            <a:r>
              <a:rPr lang="en-US" altLang="zh-CN" dirty="0">
                <a:solidFill>
                  <a:srgbClr val="0202FF"/>
                </a:solidFill>
                <a:latin typeface="DIN" panose="02000803040000020004" pitchFamily="2" charset="0"/>
              </a:rPr>
              <a:t>205</a:t>
            </a:r>
            <a:r>
              <a:rPr lang="en-US" altLang="zh-CN" sz="2000" dirty="0">
                <a:latin typeface="DIN" panose="02000803040000020004" pitchFamily="2" charset="0"/>
              </a:rPr>
              <a:t> </a:t>
            </a:r>
            <a:r>
              <a:rPr lang="en-US" altLang="zh-CN" dirty="0">
                <a:latin typeface="DIN" panose="02000803040000020004" pitchFamily="2" charset="0"/>
              </a:rPr>
              <a:t>≈ </a:t>
            </a:r>
            <a:r>
              <a:rPr lang="en-US" altLang="zh-CN" dirty="0">
                <a:gradFill flip="none" rotWithShape="1">
                  <a:gsLst>
                    <a:gs pos="15000">
                      <a:srgbClr val="00FF00"/>
                    </a:gs>
                    <a:gs pos="99115">
                      <a:srgbClr val="0202FF"/>
                    </a:gs>
                    <a:gs pos="83000">
                      <a:srgbClr val="FF0000"/>
                    </a:gs>
                  </a:gsLst>
                  <a:lin ang="0" scaled="1"/>
                  <a:tileRect/>
                </a:gradFill>
                <a:latin typeface="DIN" panose="02000803040000020004" pitchFamily="2" charset="0"/>
              </a:rPr>
              <a:t>800</a:t>
            </a: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0A6473CD-B2F4-4095-AAE4-2FC418FEB8EF}"/>
              </a:ext>
            </a:extLst>
          </p:cNvPr>
          <p:cNvCxnSpPr>
            <a:cxnSpLocks/>
          </p:cNvCxnSpPr>
          <p:nvPr/>
        </p:nvCxnSpPr>
        <p:spPr>
          <a:xfrm>
            <a:off x="3984625" y="4557786"/>
            <a:ext cx="0" cy="314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27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0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175" cy="51447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646016-F681-4401-BF03-E0F578FB4CA4}"/>
              </a:ext>
            </a:extLst>
          </p:cNvPr>
          <p:cNvSpPr/>
          <p:nvPr/>
        </p:nvSpPr>
        <p:spPr>
          <a:xfrm>
            <a:off x="7639050" y="4762500"/>
            <a:ext cx="5778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8C3099E-B1F9-44D4-8E8A-1E02E266ED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"/>
          <a:stretch>
            <a:fillRect/>
          </a:stretch>
        </p:blipFill>
        <p:spPr>
          <a:xfrm>
            <a:off x="0" y="0"/>
            <a:ext cx="9139556" cy="5144135"/>
          </a:xfrm>
          <a:custGeom>
            <a:avLst/>
            <a:gdLst>
              <a:gd name="connsiteX0" fmla="*/ 0 w 9139556"/>
              <a:gd name="connsiteY0" fmla="*/ 298450 h 5144135"/>
              <a:gd name="connsiteX1" fmla="*/ 3811 w 9139556"/>
              <a:gd name="connsiteY1" fmla="*/ 298450 h 5144135"/>
              <a:gd name="connsiteX2" fmla="*/ 3811 w 9139556"/>
              <a:gd name="connsiteY2" fmla="*/ 4610100 h 5144135"/>
              <a:gd name="connsiteX3" fmla="*/ 0 w 9139556"/>
              <a:gd name="connsiteY3" fmla="*/ 4610100 h 5144135"/>
              <a:gd name="connsiteX4" fmla="*/ 3811 w 9139556"/>
              <a:gd name="connsiteY4" fmla="*/ 0 h 5144135"/>
              <a:gd name="connsiteX5" fmla="*/ 9139556 w 9139556"/>
              <a:gd name="connsiteY5" fmla="*/ 0 h 5144135"/>
              <a:gd name="connsiteX6" fmla="*/ 9139556 w 9139556"/>
              <a:gd name="connsiteY6" fmla="*/ 5144135 h 5144135"/>
              <a:gd name="connsiteX7" fmla="*/ 3811 w 9139556"/>
              <a:gd name="connsiteY7" fmla="*/ 5144135 h 5144135"/>
              <a:gd name="connsiteX8" fmla="*/ 3811 w 9139556"/>
              <a:gd name="connsiteY8" fmla="*/ 4610100 h 5144135"/>
              <a:gd name="connsiteX9" fmla="*/ 482600 w 9139556"/>
              <a:gd name="connsiteY9" fmla="*/ 4610100 h 5144135"/>
              <a:gd name="connsiteX10" fmla="*/ 482600 w 9139556"/>
              <a:gd name="connsiteY10" fmla="*/ 5143500 h 5144135"/>
              <a:gd name="connsiteX11" fmla="*/ 2743201 w 9139556"/>
              <a:gd name="connsiteY11" fmla="*/ 5143500 h 5144135"/>
              <a:gd name="connsiteX12" fmla="*/ 2743201 w 9139556"/>
              <a:gd name="connsiteY12" fmla="*/ 4610100 h 5144135"/>
              <a:gd name="connsiteX13" fmla="*/ 9135745 w 9139556"/>
              <a:gd name="connsiteY13" fmla="*/ 4610100 h 5144135"/>
              <a:gd name="connsiteX14" fmla="*/ 9135745 w 9139556"/>
              <a:gd name="connsiteY14" fmla="*/ 298450 h 5144135"/>
              <a:gd name="connsiteX15" fmla="*/ 3811 w 9139556"/>
              <a:gd name="connsiteY15" fmla="*/ 298450 h 514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39556" h="5144135">
                <a:moveTo>
                  <a:pt x="0" y="298450"/>
                </a:moveTo>
                <a:lnTo>
                  <a:pt x="3811" y="298450"/>
                </a:lnTo>
                <a:lnTo>
                  <a:pt x="3811" y="4610100"/>
                </a:lnTo>
                <a:lnTo>
                  <a:pt x="0" y="4610100"/>
                </a:lnTo>
                <a:close/>
                <a:moveTo>
                  <a:pt x="3811" y="0"/>
                </a:moveTo>
                <a:lnTo>
                  <a:pt x="9139556" y="0"/>
                </a:lnTo>
                <a:lnTo>
                  <a:pt x="9139556" y="5144135"/>
                </a:lnTo>
                <a:lnTo>
                  <a:pt x="3811" y="5144135"/>
                </a:lnTo>
                <a:lnTo>
                  <a:pt x="3811" y="4610100"/>
                </a:lnTo>
                <a:lnTo>
                  <a:pt x="482600" y="4610100"/>
                </a:lnTo>
                <a:lnTo>
                  <a:pt x="482600" y="5143500"/>
                </a:lnTo>
                <a:lnTo>
                  <a:pt x="2743201" y="5143500"/>
                </a:lnTo>
                <a:lnTo>
                  <a:pt x="2743201" y="4610100"/>
                </a:lnTo>
                <a:lnTo>
                  <a:pt x="9135745" y="4610100"/>
                </a:lnTo>
                <a:lnTo>
                  <a:pt x="9135745" y="298450"/>
                </a:lnTo>
                <a:lnTo>
                  <a:pt x="3811" y="298450"/>
                </a:lnTo>
                <a:close/>
              </a:path>
            </a:pathLst>
          </a:cu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8EB48A1-3B09-4146-9BC8-46626017497A}"/>
              </a:ext>
            </a:extLst>
          </p:cNvPr>
          <p:cNvSpPr txBox="1"/>
          <p:nvPr/>
        </p:nvSpPr>
        <p:spPr>
          <a:xfrm>
            <a:off x="556318" y="281514"/>
            <a:ext cx="3728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主动式与被动式混合喷头对比实验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00959A5-9702-4A71-B477-A4BA4FBB8486}"/>
              </a:ext>
            </a:extLst>
          </p:cNvPr>
          <p:cNvSpPr/>
          <p:nvPr/>
        </p:nvSpPr>
        <p:spPr>
          <a:xfrm>
            <a:off x="7610475" y="4714875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6DF5DD8F-3C19-448F-BEBB-01237B0610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3796921"/>
                  </p:ext>
                </p:extLst>
              </p:nvPr>
            </p:nvGraphicFramePr>
            <p:xfrm>
              <a:off x="970280" y="2646921"/>
              <a:ext cx="3042608" cy="20154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60782">
                      <a:extLst>
                        <a:ext uri="{9D8B030D-6E8A-4147-A177-3AD203B41FA5}">
                          <a16:colId xmlns:a16="http://schemas.microsoft.com/office/drawing/2014/main" val="1253341294"/>
                        </a:ext>
                      </a:extLst>
                    </a:gridCol>
                    <a:gridCol w="1075090">
                      <a:extLst>
                        <a:ext uri="{9D8B030D-6E8A-4147-A177-3AD203B41FA5}">
                          <a16:colId xmlns:a16="http://schemas.microsoft.com/office/drawing/2014/main" val="3742503827"/>
                        </a:ext>
                      </a:extLst>
                    </a:gridCol>
                    <a:gridCol w="1306736">
                      <a:extLst>
                        <a:ext uri="{9D8B030D-6E8A-4147-A177-3AD203B41FA5}">
                          <a16:colId xmlns:a16="http://schemas.microsoft.com/office/drawing/2014/main" val="3533883521"/>
                        </a:ext>
                      </a:extLst>
                    </a:gridCol>
                  </a:tblGrid>
                  <a:tr h="209447">
                    <a:tc>
                      <a:txBody>
                        <a:bodyPr/>
                        <a:lstStyle/>
                        <a:p>
                          <a:endParaRPr lang="zh-CN" sz="900" b="1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zh-CN" sz="900" b="1" i="0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𝚫</m:t>
                                </m:r>
                                <m:sSub>
                                  <m:sSubPr>
                                    <m:ctrlPr>
                                      <a:rPr lang="en-US" altLang="zh-CN" sz="900" b="1" i="1" kern="1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9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900" b="1" i="1" kern="1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altLang="zh-CN" sz="900" b="1" i="1" kern="1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(</m:t>
                                </m:r>
                                <m:r>
                                  <a:rPr lang="en-US" altLang="zh-CN" sz="900" b="1" i="1" kern="1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𝒊</m:t>
                                </m:r>
                                <m:r>
                                  <a:rPr lang="en-US" altLang="zh-CN" sz="900" b="1" i="1" kern="1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zh-CN" sz="900" b="1" i="0" kern="1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𝚫</m:t>
                                </m:r>
                                <m:sSub>
                                  <m:sSubPr>
                                    <m:ctrlPr>
                                      <a:rPr lang="en-US" altLang="zh-CN" sz="900" b="1" i="1" kern="1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900" b="1" i="1" kern="1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900" b="1" i="1" kern="1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altLang="zh-CN" sz="900" b="1" i="1" kern="1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(</m:t>
                                </m:r>
                                <m:r>
                                  <a:rPr lang="en-US" altLang="zh-CN" sz="900" b="1" i="1" kern="1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𝒊</m:t>
                                </m:r>
                                <m:r>
                                  <a:rPr lang="en-US" altLang="zh-CN" sz="900" b="1" i="1" kern="10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89010985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8.954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21.525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90789115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11.316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19.3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46470039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9.252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20.535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7496426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altLang="zh-CN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…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2700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kern="100" noProof="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…</a:t>
                          </a:r>
                          <a:endParaRPr lang="zh-CN" altLang="en-US" sz="900" b="1" kern="100" noProof="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2700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kern="100" noProof="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…</a:t>
                          </a:r>
                          <a:endParaRPr lang="zh-CN" altLang="en-US" sz="900" b="1" kern="100" noProof="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301071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9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10.369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15.144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7317200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10.426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12.235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9247635"/>
                      </a:ext>
                    </a:extLst>
                  </a:tr>
                  <a:tr h="219697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zh-CN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均值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9.584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17.145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40285417"/>
                      </a:ext>
                    </a:extLst>
                  </a:tr>
                  <a:tr h="219697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zh-CN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方差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1.274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14.954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32570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6DF5DD8F-3C19-448F-BEBB-01237B0610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3796921"/>
                  </p:ext>
                </p:extLst>
              </p:nvPr>
            </p:nvGraphicFramePr>
            <p:xfrm>
              <a:off x="970280" y="2646921"/>
              <a:ext cx="3042608" cy="20154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60782">
                      <a:extLst>
                        <a:ext uri="{9D8B030D-6E8A-4147-A177-3AD203B41FA5}">
                          <a16:colId xmlns:a16="http://schemas.microsoft.com/office/drawing/2014/main" val="1253341294"/>
                        </a:ext>
                      </a:extLst>
                    </a:gridCol>
                    <a:gridCol w="1075090">
                      <a:extLst>
                        <a:ext uri="{9D8B030D-6E8A-4147-A177-3AD203B41FA5}">
                          <a16:colId xmlns:a16="http://schemas.microsoft.com/office/drawing/2014/main" val="3742503827"/>
                        </a:ext>
                      </a:extLst>
                    </a:gridCol>
                    <a:gridCol w="1306736">
                      <a:extLst>
                        <a:ext uri="{9D8B030D-6E8A-4147-A177-3AD203B41FA5}">
                          <a16:colId xmlns:a16="http://schemas.microsoft.com/office/drawing/2014/main" val="3533883521"/>
                        </a:ext>
                      </a:extLst>
                    </a:gridCol>
                  </a:tblGrid>
                  <a:tr h="213360">
                    <a:tc>
                      <a:txBody>
                        <a:bodyPr/>
                        <a:lstStyle/>
                        <a:p>
                          <a:endParaRPr lang="zh-CN" sz="900" b="1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61932" t="-2857" r="-122727" b="-86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2558" t="-2857" r="-465" b="-86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9010985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8.954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21.525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90789115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11.316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19.3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46470039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9.252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20.535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7496426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altLang="zh-CN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…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2700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kern="100" noProof="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…</a:t>
                          </a:r>
                          <a:endParaRPr lang="zh-CN" altLang="en-US" sz="900" b="1" kern="100" noProof="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2700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kern="100" noProof="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…</a:t>
                          </a:r>
                          <a:endParaRPr lang="zh-CN" altLang="en-US" sz="900" b="1" kern="100" noProof="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301071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9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10.369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15.144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7317200"/>
                      </a:ext>
                    </a:extLst>
                  </a:tr>
                  <a:tr h="227120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en-US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</a:t>
                          </a:r>
                          <a:endParaRPr lang="zh-CN" sz="9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10.426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12.235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9247635"/>
                      </a:ext>
                    </a:extLst>
                  </a:tr>
                  <a:tr h="219697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zh-CN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均值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9.584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17.145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40285417"/>
                      </a:ext>
                    </a:extLst>
                  </a:tr>
                  <a:tr h="219697">
                    <a:tc>
                      <a:txBody>
                        <a:bodyPr/>
                        <a:lstStyle/>
                        <a:p>
                          <a:pPr marL="127000" algn="ctr">
                            <a:spcAft>
                              <a:spcPts val="600"/>
                            </a:spcAft>
                          </a:pPr>
                          <a:r>
                            <a:rPr lang="zh-CN" sz="9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方差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1.274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sz="900" b="1" kern="100" dirty="0"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14.954</a:t>
                          </a:r>
                          <a:endParaRPr lang="zh-CN" sz="900" b="1" dirty="0"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325709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8" name="图表 57">
            <a:extLst>
              <a:ext uri="{FF2B5EF4-FFF2-40B4-BE49-F238E27FC236}">
                <a16:creationId xmlns:a16="http://schemas.microsoft.com/office/drawing/2014/main" id="{477BC3E5-4ACC-4C01-9678-008D9CDF3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3416535"/>
              </p:ext>
            </p:extLst>
          </p:nvPr>
        </p:nvGraphicFramePr>
        <p:xfrm>
          <a:off x="4214169" y="2688823"/>
          <a:ext cx="4124325" cy="193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4" name="组合 63">
            <a:extLst>
              <a:ext uri="{FF2B5EF4-FFF2-40B4-BE49-F238E27FC236}">
                <a16:creationId xmlns:a16="http://schemas.microsoft.com/office/drawing/2014/main" id="{5B636EA8-BFD4-4922-BC3E-99681CACE8F3}"/>
              </a:ext>
            </a:extLst>
          </p:cNvPr>
          <p:cNvGrpSpPr/>
          <p:nvPr/>
        </p:nvGrpSpPr>
        <p:grpSpPr>
          <a:xfrm>
            <a:off x="970280" y="1129541"/>
            <a:ext cx="7313296" cy="1035640"/>
            <a:chOff x="970280" y="969528"/>
            <a:chExt cx="7313296" cy="103564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7FD1A61-6EEE-407C-899C-B5837446F762}"/>
                </a:ext>
              </a:extLst>
            </p:cNvPr>
            <p:cNvSpPr/>
            <p:nvPr/>
          </p:nvSpPr>
          <p:spPr>
            <a:xfrm>
              <a:off x="4595656" y="1004407"/>
              <a:ext cx="688658" cy="320040"/>
            </a:xfrm>
            <a:prstGeom prst="roundRect">
              <a:avLst>
                <a:gd name="adj" fmla="val 1190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色带</a:t>
              </a:r>
              <a:r>
                <a:rPr lang="en-US" altLang="zh-CN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652C056B-1E86-4D1F-8886-3B3289A4E301}"/>
                </a:ext>
              </a:extLst>
            </p:cNvPr>
            <p:cNvSpPr/>
            <p:nvPr/>
          </p:nvSpPr>
          <p:spPr>
            <a:xfrm>
              <a:off x="4595656" y="1685127"/>
              <a:ext cx="688658" cy="320040"/>
            </a:xfrm>
            <a:prstGeom prst="roundRect">
              <a:avLst>
                <a:gd name="adj" fmla="val 1190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色带</a:t>
              </a:r>
              <a:r>
                <a:rPr lang="en-US" altLang="zh-CN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B7D80DD6-84F0-4B0B-9829-E036FF9109FD}"/>
                </a:ext>
              </a:extLst>
            </p:cNvPr>
            <p:cNvSpPr/>
            <p:nvPr/>
          </p:nvSpPr>
          <p:spPr>
            <a:xfrm>
              <a:off x="970280" y="1004406"/>
              <a:ext cx="952483" cy="1000759"/>
            </a:xfrm>
            <a:prstGeom prst="roundRect">
              <a:avLst>
                <a:gd name="adj" fmla="val 1190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固定混合比</a:t>
              </a: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733C358F-51B2-4480-BB7E-9AADB6E92337}"/>
                </a:ext>
              </a:extLst>
            </p:cNvPr>
            <p:cNvSpPr/>
            <p:nvPr/>
          </p:nvSpPr>
          <p:spPr>
            <a:xfrm>
              <a:off x="2880198" y="1004407"/>
              <a:ext cx="952483" cy="1000761"/>
            </a:xfrm>
            <a:prstGeom prst="roundRect">
              <a:avLst>
                <a:gd name="adj" fmla="val 1190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混合喷头</a:t>
              </a: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F1156189-ED7E-45DC-85E5-36030D1F8607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3832681" y="1164427"/>
              <a:ext cx="7629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25264C48-BB26-483C-93BA-DE6BE6635BC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3832681" y="1845147"/>
              <a:ext cx="7629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5252943-055E-448D-8E24-F13B16F8DE91}"/>
                </a:ext>
              </a:extLst>
            </p:cNvPr>
            <p:cNvGrpSpPr/>
            <p:nvPr/>
          </p:nvGrpSpPr>
          <p:grpSpPr>
            <a:xfrm>
              <a:off x="1922763" y="1181740"/>
              <a:ext cx="957435" cy="670560"/>
              <a:chOff x="2269488" y="1025226"/>
              <a:chExt cx="782320" cy="670560"/>
            </a:xfrm>
          </p:grpSpPr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C60CB119-E272-4321-8287-061D0921D7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488" y="1025226"/>
                <a:ext cx="7823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A8D8DD21-74B0-4759-991B-E4346322E0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488" y="1695786"/>
                <a:ext cx="7823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5807CD1-13D5-4B7C-A5F2-9AE6A3353F55}"/>
                </a:ext>
              </a:extLst>
            </p:cNvPr>
            <p:cNvSpPr txBox="1"/>
            <p:nvPr/>
          </p:nvSpPr>
          <p:spPr>
            <a:xfrm>
              <a:off x="1905421" y="969528"/>
              <a:ext cx="10305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开启混合结构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A86CAEB-00D5-483B-88E7-A423364D63E7}"/>
                </a:ext>
              </a:extLst>
            </p:cNvPr>
            <p:cNvSpPr txBox="1"/>
            <p:nvPr/>
          </p:nvSpPr>
          <p:spPr>
            <a:xfrm>
              <a:off x="1914092" y="1639531"/>
              <a:ext cx="10305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关闭混合结构</a:t>
              </a:r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569676BC-7ADD-4292-826C-1CF5EC22E5F2}"/>
                </a:ext>
              </a:extLst>
            </p:cNvPr>
            <p:cNvSpPr/>
            <p:nvPr/>
          </p:nvSpPr>
          <p:spPr>
            <a:xfrm>
              <a:off x="6047290" y="1004406"/>
              <a:ext cx="952483" cy="1000759"/>
            </a:xfrm>
            <a:prstGeom prst="roundRect">
              <a:avLst>
                <a:gd name="adj" fmla="val 1190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任意参考色</a:t>
              </a: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ADD27EE4-EF0D-4DD5-BC11-A9B411B11059}"/>
                </a:ext>
              </a:extLst>
            </p:cNvPr>
            <p:cNvCxnSpPr>
              <a:cxnSpLocks/>
            </p:cNvCxnSpPr>
            <p:nvPr/>
          </p:nvCxnSpPr>
          <p:spPr>
            <a:xfrm>
              <a:off x="5284314" y="1156979"/>
              <a:ext cx="7629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2218D613-FC22-4978-A240-41C6943936ED}"/>
                </a:ext>
              </a:extLst>
            </p:cNvPr>
            <p:cNvCxnSpPr>
              <a:cxnSpLocks/>
            </p:cNvCxnSpPr>
            <p:nvPr/>
          </p:nvCxnSpPr>
          <p:spPr>
            <a:xfrm>
              <a:off x="5284314" y="1837699"/>
              <a:ext cx="7629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DDCD54D-3318-4198-A5B2-A99D598C5C93}"/>
                </a:ext>
              </a:extLst>
            </p:cNvPr>
            <p:cNvSpPr txBox="1"/>
            <p:nvPr/>
          </p:nvSpPr>
          <p:spPr>
            <a:xfrm>
              <a:off x="5501117" y="1144414"/>
              <a:ext cx="365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等距采样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矩形: 圆角 47">
                  <a:extLst>
                    <a:ext uri="{FF2B5EF4-FFF2-40B4-BE49-F238E27FC236}">
                      <a16:creationId xmlns:a16="http://schemas.microsoft.com/office/drawing/2014/main" id="{CEA329E9-AECD-4A3F-BCA5-A3B01E5B2528}"/>
                    </a:ext>
                  </a:extLst>
                </p:cNvPr>
                <p:cNvSpPr/>
                <p:nvPr/>
              </p:nvSpPr>
              <p:spPr>
                <a:xfrm>
                  <a:off x="7594918" y="996959"/>
                  <a:ext cx="688658" cy="320040"/>
                </a:xfrm>
                <a:prstGeom prst="roundRect">
                  <a:avLst>
                    <a:gd name="adj" fmla="val 11905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zh-CN" altLang="zh-CN" sz="1000" i="0" kern="1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Δ</m:t>
                        </m:r>
                        <m:sSub>
                          <m:sSubPr>
                            <m:ctrlP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000" i="1" kern="1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r>
                          <a:rPr lang="en-US" altLang="zh-CN" sz="1000" i="1" kern="100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𝑖</m:t>
                        </m:r>
                        <m:r>
                          <a:rPr lang="en-US" altLang="zh-CN" sz="1000" i="1" kern="1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m:oMathPara>
                  </a14:m>
                  <a:endParaRPr lang="zh-CN" altLang="en-US" sz="1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48" name="矩形: 圆角 47">
                  <a:extLst>
                    <a:ext uri="{FF2B5EF4-FFF2-40B4-BE49-F238E27FC236}">
                      <a16:creationId xmlns:a16="http://schemas.microsoft.com/office/drawing/2014/main" id="{CEA329E9-AECD-4A3F-BCA5-A3B01E5B25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4918" y="996959"/>
                  <a:ext cx="688658" cy="320040"/>
                </a:xfrm>
                <a:prstGeom prst="roundRect">
                  <a:avLst>
                    <a:gd name="adj" fmla="val 11905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矩形: 圆角 48">
                  <a:extLst>
                    <a:ext uri="{FF2B5EF4-FFF2-40B4-BE49-F238E27FC236}">
                      <a16:creationId xmlns:a16="http://schemas.microsoft.com/office/drawing/2014/main" id="{8DD93F79-087E-4B02-9ACD-2D868178B588}"/>
                    </a:ext>
                  </a:extLst>
                </p:cNvPr>
                <p:cNvSpPr/>
                <p:nvPr/>
              </p:nvSpPr>
              <p:spPr>
                <a:xfrm>
                  <a:off x="7594918" y="1685125"/>
                  <a:ext cx="688658" cy="320040"/>
                </a:xfrm>
                <a:prstGeom prst="roundRect">
                  <a:avLst>
                    <a:gd name="adj" fmla="val 11905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zh-CN" altLang="zh-CN" sz="1000" i="0" kern="1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Δ</m:t>
                        </m:r>
                        <m:sSub>
                          <m:sSubPr>
                            <m:ctrlP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000" i="1" kern="1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r>
                          <a:rPr lang="en-US" altLang="zh-CN" sz="1000" i="1" kern="100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𝑖</m:t>
                        </m:r>
                        <m:r>
                          <a:rPr lang="en-US" altLang="zh-CN" sz="1000" i="1" kern="1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m:oMathPara>
                  </a14:m>
                  <a:endParaRPr lang="zh-CN" altLang="en-US" sz="1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49" name="矩形: 圆角 48">
                  <a:extLst>
                    <a:ext uri="{FF2B5EF4-FFF2-40B4-BE49-F238E27FC236}">
                      <a16:creationId xmlns:a16="http://schemas.microsoft.com/office/drawing/2014/main" id="{8DD93F79-087E-4B02-9ACD-2D868178B5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4918" y="1685125"/>
                  <a:ext cx="688658" cy="320040"/>
                </a:xfrm>
                <a:prstGeom prst="roundRect">
                  <a:avLst>
                    <a:gd name="adj" fmla="val 11905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C65CDF7F-F8CA-4AFC-B275-E06D54D2F76B}"/>
                </a:ext>
              </a:extLst>
            </p:cNvPr>
            <p:cNvCxnSpPr>
              <a:cxnSpLocks/>
              <a:endCxn id="48" idx="1"/>
            </p:cNvCxnSpPr>
            <p:nvPr/>
          </p:nvCxnSpPr>
          <p:spPr>
            <a:xfrm>
              <a:off x="6999773" y="1156979"/>
              <a:ext cx="5951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2DF49E8F-5E29-4B78-86A5-31A07729FE68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V="1">
              <a:off x="7005970" y="1845145"/>
              <a:ext cx="588948" cy="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EA9A253E-988A-442F-80DD-9FA9504A30D5}"/>
                </a:ext>
              </a:extLst>
            </p:cNvPr>
            <p:cNvSpPr txBox="1"/>
            <p:nvPr/>
          </p:nvSpPr>
          <p:spPr>
            <a:xfrm>
              <a:off x="7209434" y="1224451"/>
              <a:ext cx="17582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色差仪</a:t>
              </a: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0A45B664-6684-4484-AE43-4890CAF6A7C8}"/>
              </a:ext>
            </a:extLst>
          </p:cNvPr>
          <p:cNvSpPr txBox="1"/>
          <p:nvPr/>
        </p:nvSpPr>
        <p:spPr>
          <a:xfrm>
            <a:off x="892248" y="2395719"/>
            <a:ext cx="1030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部分实验结果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46021B0C-25AF-44BC-8CE5-4479C059449E}"/>
              </a:ext>
            </a:extLst>
          </p:cNvPr>
          <p:cNvSpPr txBox="1"/>
          <p:nvPr/>
        </p:nvSpPr>
        <p:spPr>
          <a:xfrm>
            <a:off x="931263" y="870050"/>
            <a:ext cx="1030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实验方案</a:t>
            </a:r>
          </a:p>
        </p:txBody>
      </p:sp>
    </p:spTree>
    <p:extLst>
      <p:ext uri="{BB962C8B-B14F-4D97-AF65-F5344CB8AC3E}">
        <p14:creationId xmlns:p14="http://schemas.microsoft.com/office/powerpoint/2010/main" val="455853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8C3099E-B1F9-44D4-8E8A-1E02E266ED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"/>
          <a:stretch>
            <a:fillRect/>
          </a:stretch>
        </p:blipFill>
        <p:spPr>
          <a:xfrm>
            <a:off x="0" y="0"/>
            <a:ext cx="9139556" cy="5144135"/>
          </a:xfrm>
          <a:custGeom>
            <a:avLst/>
            <a:gdLst>
              <a:gd name="connsiteX0" fmla="*/ 0 w 9139556"/>
              <a:gd name="connsiteY0" fmla="*/ 298450 h 5144135"/>
              <a:gd name="connsiteX1" fmla="*/ 3811 w 9139556"/>
              <a:gd name="connsiteY1" fmla="*/ 298450 h 5144135"/>
              <a:gd name="connsiteX2" fmla="*/ 3811 w 9139556"/>
              <a:gd name="connsiteY2" fmla="*/ 4610100 h 5144135"/>
              <a:gd name="connsiteX3" fmla="*/ 0 w 9139556"/>
              <a:gd name="connsiteY3" fmla="*/ 4610100 h 5144135"/>
              <a:gd name="connsiteX4" fmla="*/ 3811 w 9139556"/>
              <a:gd name="connsiteY4" fmla="*/ 0 h 5144135"/>
              <a:gd name="connsiteX5" fmla="*/ 9139556 w 9139556"/>
              <a:gd name="connsiteY5" fmla="*/ 0 h 5144135"/>
              <a:gd name="connsiteX6" fmla="*/ 9139556 w 9139556"/>
              <a:gd name="connsiteY6" fmla="*/ 5144135 h 5144135"/>
              <a:gd name="connsiteX7" fmla="*/ 3811 w 9139556"/>
              <a:gd name="connsiteY7" fmla="*/ 5144135 h 5144135"/>
              <a:gd name="connsiteX8" fmla="*/ 3811 w 9139556"/>
              <a:gd name="connsiteY8" fmla="*/ 4610100 h 5144135"/>
              <a:gd name="connsiteX9" fmla="*/ 482600 w 9139556"/>
              <a:gd name="connsiteY9" fmla="*/ 4610100 h 5144135"/>
              <a:gd name="connsiteX10" fmla="*/ 482600 w 9139556"/>
              <a:gd name="connsiteY10" fmla="*/ 5143500 h 5144135"/>
              <a:gd name="connsiteX11" fmla="*/ 2743201 w 9139556"/>
              <a:gd name="connsiteY11" fmla="*/ 5143500 h 5144135"/>
              <a:gd name="connsiteX12" fmla="*/ 2743201 w 9139556"/>
              <a:gd name="connsiteY12" fmla="*/ 4610100 h 5144135"/>
              <a:gd name="connsiteX13" fmla="*/ 9135745 w 9139556"/>
              <a:gd name="connsiteY13" fmla="*/ 4610100 h 5144135"/>
              <a:gd name="connsiteX14" fmla="*/ 9135745 w 9139556"/>
              <a:gd name="connsiteY14" fmla="*/ 298450 h 5144135"/>
              <a:gd name="connsiteX15" fmla="*/ 3811 w 9139556"/>
              <a:gd name="connsiteY15" fmla="*/ 298450 h 514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39556" h="5144135">
                <a:moveTo>
                  <a:pt x="0" y="298450"/>
                </a:moveTo>
                <a:lnTo>
                  <a:pt x="3811" y="298450"/>
                </a:lnTo>
                <a:lnTo>
                  <a:pt x="3811" y="4610100"/>
                </a:lnTo>
                <a:lnTo>
                  <a:pt x="0" y="4610100"/>
                </a:lnTo>
                <a:close/>
                <a:moveTo>
                  <a:pt x="3811" y="0"/>
                </a:moveTo>
                <a:lnTo>
                  <a:pt x="9139556" y="0"/>
                </a:lnTo>
                <a:lnTo>
                  <a:pt x="9139556" y="5144135"/>
                </a:lnTo>
                <a:lnTo>
                  <a:pt x="3811" y="5144135"/>
                </a:lnTo>
                <a:lnTo>
                  <a:pt x="3811" y="4610100"/>
                </a:lnTo>
                <a:lnTo>
                  <a:pt x="482600" y="4610100"/>
                </a:lnTo>
                <a:lnTo>
                  <a:pt x="482600" y="5143500"/>
                </a:lnTo>
                <a:lnTo>
                  <a:pt x="2743201" y="5143500"/>
                </a:lnTo>
                <a:lnTo>
                  <a:pt x="2743201" y="4610100"/>
                </a:lnTo>
                <a:lnTo>
                  <a:pt x="9135745" y="4610100"/>
                </a:lnTo>
                <a:lnTo>
                  <a:pt x="9135745" y="298450"/>
                </a:lnTo>
                <a:lnTo>
                  <a:pt x="3811" y="298450"/>
                </a:lnTo>
                <a:close/>
              </a:path>
            </a:pathLst>
          </a:cu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8EB48A1-3B09-4146-9BC8-46626017497A}"/>
              </a:ext>
            </a:extLst>
          </p:cNvPr>
          <p:cNvSpPr txBox="1"/>
          <p:nvPr/>
        </p:nvSpPr>
        <p:spPr>
          <a:xfrm>
            <a:off x="1076960" y="317652"/>
            <a:ext cx="1026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CMYG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混色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00959A5-9702-4A71-B477-A4BA4FBB8486}"/>
              </a:ext>
            </a:extLst>
          </p:cNvPr>
          <p:cNvSpPr/>
          <p:nvPr/>
        </p:nvSpPr>
        <p:spPr>
          <a:xfrm>
            <a:off x="7610475" y="4746244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11D88685-515D-4A8F-9F45-5FE6121B81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8606661"/>
                  </p:ext>
                </p:extLst>
              </p:nvPr>
            </p:nvGraphicFramePr>
            <p:xfrm>
              <a:off x="1205546" y="2249951"/>
              <a:ext cx="6825934" cy="23224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00173">
                      <a:extLst>
                        <a:ext uri="{9D8B030D-6E8A-4147-A177-3AD203B41FA5}">
                          <a16:colId xmlns:a16="http://schemas.microsoft.com/office/drawing/2014/main" val="889626837"/>
                        </a:ext>
                      </a:extLst>
                    </a:gridCol>
                    <a:gridCol w="2419926">
                      <a:extLst>
                        <a:ext uri="{9D8B030D-6E8A-4147-A177-3AD203B41FA5}">
                          <a16:colId xmlns:a16="http://schemas.microsoft.com/office/drawing/2014/main" val="1990858419"/>
                        </a:ext>
                      </a:extLst>
                    </a:gridCol>
                    <a:gridCol w="2305835">
                      <a:extLst>
                        <a:ext uri="{9D8B030D-6E8A-4147-A177-3AD203B41FA5}">
                          <a16:colId xmlns:a16="http://schemas.microsoft.com/office/drawing/2014/main" val="2597014333"/>
                        </a:ext>
                      </a:extLst>
                    </a:gridCol>
                  </a:tblGrid>
                  <a:tr h="230738"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预设颜色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“CMY”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算法实际颜色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“CMYG”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算法实际颜色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87468877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60, 60, 60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60.61, -9.12, 14.71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30.22, -0.04, 0.13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8783361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39.32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4.92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18522177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200, 200, 200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62.12, -8.94, 17.32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75.34, 1.21, -0.82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4308717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26.81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5.53</a:t>
                          </a:r>
                          <a:endParaRPr lang="zh-CN" sz="1050" b="1" kern="10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77337"/>
                      </a:ext>
                    </a:extLst>
                  </a:tr>
                  <a:tr h="44450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120, 120, 120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58.24, -5.21, 10.62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51.93, -0.51, 0.82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6076113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14.23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1.82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44577766"/>
                      </a:ext>
                    </a:extLst>
                  </a:tr>
                  <a:tr h="125095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60, 180, 70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57.62, -10.21, 15.33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63.42, -32.33, 42.32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1888930"/>
                      </a:ext>
                    </a:extLst>
                  </a:tr>
                  <a:tr h="12446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15.52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8.33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9143223"/>
                      </a:ext>
                    </a:extLst>
                  </a:tr>
                  <a:tr h="125095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50, 60, 200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60.11, 21.33, 1.24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41.23, 32.64, -48.24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4583087"/>
                      </a:ext>
                    </a:extLst>
                  </a:tr>
                  <a:tr h="12446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35.14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800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oMath>
                          </a14:m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：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9.35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21853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11D88685-515D-4A8F-9F45-5FE6121B81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8606661"/>
                  </p:ext>
                </p:extLst>
              </p:nvPr>
            </p:nvGraphicFramePr>
            <p:xfrm>
              <a:off x="1205546" y="2249951"/>
              <a:ext cx="6825934" cy="229448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00173">
                      <a:extLst>
                        <a:ext uri="{9D8B030D-6E8A-4147-A177-3AD203B41FA5}">
                          <a16:colId xmlns:a16="http://schemas.microsoft.com/office/drawing/2014/main" val="889626837"/>
                        </a:ext>
                      </a:extLst>
                    </a:gridCol>
                    <a:gridCol w="2419926">
                      <a:extLst>
                        <a:ext uri="{9D8B030D-6E8A-4147-A177-3AD203B41FA5}">
                          <a16:colId xmlns:a16="http://schemas.microsoft.com/office/drawing/2014/main" val="1990858419"/>
                        </a:ext>
                      </a:extLst>
                    </a:gridCol>
                    <a:gridCol w="2305835">
                      <a:extLst>
                        <a:ext uri="{9D8B030D-6E8A-4147-A177-3AD203B41FA5}">
                          <a16:colId xmlns:a16="http://schemas.microsoft.com/office/drawing/2014/main" val="2597014333"/>
                        </a:ext>
                      </a:extLst>
                    </a:gridCol>
                  </a:tblGrid>
                  <a:tr h="230738"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预设颜色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“CMY”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算法实际颜色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“CMYG”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算法实际颜色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87468877"/>
                      </a:ext>
                    </a:extLst>
                  </a:tr>
                  <a:tr h="206375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60, 60, 60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60.61, -9.12, 14.71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30.22, -0.04, 0.13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8783361"/>
                      </a:ext>
                    </a:extLst>
                  </a:tr>
                  <a:tr h="20637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6902" t="-214706" r="-95718" b="-82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5778" t="-214706" r="-264" b="-826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8522177"/>
                      </a:ext>
                    </a:extLst>
                  </a:tr>
                  <a:tr h="206375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200, 200, 200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62.12, -8.94, 17.32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75.34, 1.21, -0.82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4308717"/>
                      </a:ext>
                    </a:extLst>
                  </a:tr>
                  <a:tr h="20637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6902" t="-414706" r="-95718" b="-62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5778" t="-414706" r="-264" b="-626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77337"/>
                      </a:ext>
                    </a:extLst>
                  </a:tr>
                  <a:tr h="206375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120, 120, 120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58.24, -5.21, 10.62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51.93, -0.51, 0.82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60761136"/>
                      </a:ext>
                    </a:extLst>
                  </a:tr>
                  <a:tr h="20637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6902" t="-611765" r="-95718" b="-4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5778" t="-611765" r="-264" b="-42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4577766"/>
                      </a:ext>
                    </a:extLst>
                  </a:tr>
                  <a:tr h="206375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60, 180, 70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57.62, -10.21, 15.33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63.42, -32.33, 42.32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1888930"/>
                      </a:ext>
                    </a:extLst>
                  </a:tr>
                  <a:tr h="20637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6902" t="-811765" r="-95718" b="-2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5778" t="-811765" r="-264" b="-22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143223"/>
                      </a:ext>
                    </a:extLst>
                  </a:tr>
                  <a:tr h="206375">
                    <a:tc rowSpan="2"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RGB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50, 60, 200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60.11, 21.33, 1.24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266700" algn="ctr">
                            <a:lnSpc>
                              <a:spcPct val="200000"/>
                            </a:lnSpc>
                          </a:pP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L*a*b*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41.23, 32.64, -48.24</a:t>
                          </a:r>
                          <a:r>
                            <a:rPr lang="zh-CN" sz="800" kern="100" dirty="0">
                              <a:solidFill>
                                <a:schemeClr val="tx1"/>
                              </a:solidFill>
                              <a:effectLst/>
                              <a:latin typeface="DIN" panose="02000803040000020004" pitchFamily="2" charset="0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050" b="1" kern="100" dirty="0">
                            <a:solidFill>
                              <a:schemeClr val="tx1"/>
                            </a:solidFill>
                            <a:effectLst/>
                            <a:latin typeface="DIN" panose="02000803040000020004" pitchFamily="2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4583087"/>
                      </a:ext>
                    </a:extLst>
                  </a:tr>
                  <a:tr h="20637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6902" t="-1011765" r="-95718" b="-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5778" t="-1011765" r="-264" b="-2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218538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EF40304-C081-422F-98BA-FE4FED701D20}"/>
              </a:ext>
            </a:extLst>
          </p:cNvPr>
          <p:cNvSpPr/>
          <p:nvPr/>
        </p:nvSpPr>
        <p:spPr>
          <a:xfrm>
            <a:off x="1205547" y="1156838"/>
            <a:ext cx="1288733" cy="403611"/>
          </a:xfrm>
          <a:prstGeom prst="roundRect">
            <a:avLst>
              <a:gd name="adj" fmla="val 1190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预设颜色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(RGB)</a:t>
            </a:r>
            <a:endParaRPr lang="zh-CN" altLang="en-US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D3210C77-3FA5-4876-BD1E-2DEB1CFE3072}"/>
              </a:ext>
            </a:extLst>
          </p:cNvPr>
          <p:cNvSpPr/>
          <p:nvPr/>
        </p:nvSpPr>
        <p:spPr>
          <a:xfrm>
            <a:off x="2785145" y="1156838"/>
            <a:ext cx="805022" cy="403611"/>
          </a:xfrm>
          <a:prstGeom prst="roundRect">
            <a:avLst>
              <a:gd name="adj" fmla="val 1190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混色算法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CB6A7EC-FCDE-4483-8600-F721F4111F13}"/>
              </a:ext>
            </a:extLst>
          </p:cNvPr>
          <p:cNvCxnSpPr>
            <a:cxnSpLocks/>
            <a:stCxn id="34" idx="3"/>
            <a:endCxn id="37" idx="1"/>
          </p:cNvCxnSpPr>
          <p:nvPr/>
        </p:nvCxnSpPr>
        <p:spPr>
          <a:xfrm>
            <a:off x="2494280" y="1358644"/>
            <a:ext cx="29086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FC0938D-64E9-43CA-A185-2773AA4515B6}"/>
              </a:ext>
            </a:extLst>
          </p:cNvPr>
          <p:cNvSpPr/>
          <p:nvPr/>
        </p:nvSpPr>
        <p:spPr>
          <a:xfrm>
            <a:off x="3914930" y="1156838"/>
            <a:ext cx="805022" cy="403611"/>
          </a:xfrm>
          <a:prstGeom prst="roundRect">
            <a:avLst>
              <a:gd name="adj" fmla="val 1190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耗材配比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16E7FC9-34DF-4BB3-873E-9CEA05BBE0CB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>
            <a:off x="3590167" y="1358644"/>
            <a:ext cx="32476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5B480CB8-701D-4C1E-A3DD-148CD64948A0}"/>
              </a:ext>
            </a:extLst>
          </p:cNvPr>
          <p:cNvSpPr/>
          <p:nvPr/>
        </p:nvSpPr>
        <p:spPr>
          <a:xfrm>
            <a:off x="6143145" y="1156838"/>
            <a:ext cx="765655" cy="403611"/>
          </a:xfrm>
          <a:prstGeom prst="roundRect">
            <a:avLst>
              <a:gd name="adj" fmla="val 11905"/>
            </a:avLst>
          </a:prstGeom>
          <a:solidFill>
            <a:srgbClr val="FF00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色块</a:t>
            </a:r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23C0F454-7179-4475-A113-171D398FF563}"/>
              </a:ext>
            </a:extLst>
          </p:cNvPr>
          <p:cNvCxnSpPr>
            <a:cxnSpLocks/>
            <a:stCxn id="38" idx="3"/>
            <a:endCxn id="103" idx="1"/>
          </p:cNvCxnSpPr>
          <p:nvPr/>
        </p:nvCxnSpPr>
        <p:spPr>
          <a:xfrm>
            <a:off x="4719952" y="1358644"/>
            <a:ext cx="3358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: 圆角 51">
                <a:extLst>
                  <a:ext uri="{FF2B5EF4-FFF2-40B4-BE49-F238E27FC236}">
                    <a16:creationId xmlns:a16="http://schemas.microsoft.com/office/drawing/2014/main" id="{79B14006-89C6-4D75-870A-F2CC814B6499}"/>
                  </a:ext>
                </a:extLst>
              </p:cNvPr>
              <p:cNvSpPr/>
              <p:nvPr/>
            </p:nvSpPr>
            <p:spPr>
              <a:xfrm>
                <a:off x="7413308" y="1156838"/>
                <a:ext cx="525145" cy="403611"/>
              </a:xfrm>
              <a:prstGeom prst="roundRect">
                <a:avLst>
                  <a:gd name="adj" fmla="val 11905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CN" altLang="zh-CN" sz="1050" i="0" kern="10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altLang="zh-CN" sz="1050" i="1" kern="1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E</m:t>
                      </m:r>
                    </m:oMath>
                  </m:oMathPara>
                </a14:m>
                <a:endParaRPr lang="zh-CN" altLang="en-US" sz="10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2" name="矩形: 圆角 51">
                <a:extLst>
                  <a:ext uri="{FF2B5EF4-FFF2-40B4-BE49-F238E27FC236}">
                    <a16:creationId xmlns:a16="http://schemas.microsoft.com/office/drawing/2014/main" id="{79B14006-89C6-4D75-870A-F2CC814B64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308" y="1156838"/>
                <a:ext cx="525145" cy="403611"/>
              </a:xfrm>
              <a:prstGeom prst="roundRect">
                <a:avLst>
                  <a:gd name="adj" fmla="val 11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8245BC6A-365E-47E9-BA57-880153DC0495}"/>
              </a:ext>
            </a:extLst>
          </p:cNvPr>
          <p:cNvSpPr/>
          <p:nvPr/>
        </p:nvSpPr>
        <p:spPr>
          <a:xfrm>
            <a:off x="5055825" y="1156838"/>
            <a:ext cx="805022" cy="403611"/>
          </a:xfrm>
          <a:prstGeom prst="roundRect">
            <a:avLst>
              <a:gd name="adj" fmla="val 1190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混合喷头</a:t>
            </a:r>
          </a:p>
        </p:txBody>
      </p: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A59FF0D9-5BD0-4C44-B04B-DD6113B9BE91}"/>
              </a:ext>
            </a:extLst>
          </p:cNvPr>
          <p:cNvCxnSpPr>
            <a:cxnSpLocks/>
            <a:stCxn id="103" idx="3"/>
            <a:endCxn id="46" idx="1"/>
          </p:cNvCxnSpPr>
          <p:nvPr/>
        </p:nvCxnSpPr>
        <p:spPr>
          <a:xfrm>
            <a:off x="5860847" y="1358644"/>
            <a:ext cx="28229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矩形: 圆角 121">
            <a:extLst>
              <a:ext uri="{FF2B5EF4-FFF2-40B4-BE49-F238E27FC236}">
                <a16:creationId xmlns:a16="http://schemas.microsoft.com/office/drawing/2014/main" id="{B0A65B62-BA8B-4835-9021-9EA52772C3BC}"/>
              </a:ext>
            </a:extLst>
          </p:cNvPr>
          <p:cNvSpPr/>
          <p:nvPr/>
        </p:nvSpPr>
        <p:spPr>
          <a:xfrm>
            <a:off x="6153110" y="611541"/>
            <a:ext cx="755690" cy="403611"/>
          </a:xfrm>
          <a:prstGeom prst="roundRect">
            <a:avLst>
              <a:gd name="adj" fmla="val 11905"/>
            </a:avLst>
          </a:prstGeom>
          <a:solidFill>
            <a:srgbClr val="FF7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预设颜色</a:t>
            </a:r>
          </a:p>
        </p:txBody>
      </p:sp>
      <p:sp>
        <p:nvSpPr>
          <p:cNvPr id="123" name="右大括号 122">
            <a:extLst>
              <a:ext uri="{FF2B5EF4-FFF2-40B4-BE49-F238E27FC236}">
                <a16:creationId xmlns:a16="http://schemas.microsoft.com/office/drawing/2014/main" id="{956A01B6-6288-44D2-A545-A6E16AD2E623}"/>
              </a:ext>
            </a:extLst>
          </p:cNvPr>
          <p:cNvSpPr/>
          <p:nvPr/>
        </p:nvSpPr>
        <p:spPr>
          <a:xfrm>
            <a:off x="6912530" y="813346"/>
            <a:ext cx="500778" cy="545298"/>
          </a:xfrm>
          <a:prstGeom prst="rightBrace">
            <a:avLst>
              <a:gd name="adj1" fmla="val 0"/>
              <a:gd name="adj2" fmla="val 99982"/>
            </a:avLst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CF477B55-E4A6-4EAD-8B9E-ADE6409A9D33}"/>
              </a:ext>
            </a:extLst>
          </p:cNvPr>
          <p:cNvCxnSpPr>
            <a:cxnSpLocks/>
            <a:stCxn id="46" idx="3"/>
            <a:endCxn id="123" idx="1"/>
          </p:cNvCxnSpPr>
          <p:nvPr/>
        </p:nvCxnSpPr>
        <p:spPr>
          <a:xfrm flipV="1">
            <a:off x="6908800" y="1358546"/>
            <a:ext cx="504508" cy="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>
            <a:extLst>
              <a:ext uri="{FF2B5EF4-FFF2-40B4-BE49-F238E27FC236}">
                <a16:creationId xmlns:a16="http://schemas.microsoft.com/office/drawing/2014/main" id="{1BEEF925-9D8C-4CCB-9508-E7E5C5C3BAEA}"/>
              </a:ext>
            </a:extLst>
          </p:cNvPr>
          <p:cNvSpPr txBox="1"/>
          <p:nvPr/>
        </p:nvSpPr>
        <p:spPr>
          <a:xfrm>
            <a:off x="7161054" y="813346"/>
            <a:ext cx="175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色差仪</a:t>
            </a: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073839FF-90B2-4176-9CBE-5CB83EF56B73}"/>
              </a:ext>
            </a:extLst>
          </p:cNvPr>
          <p:cNvSpPr txBox="1"/>
          <p:nvPr/>
        </p:nvSpPr>
        <p:spPr>
          <a:xfrm>
            <a:off x="1146786" y="1965086"/>
            <a:ext cx="1030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部分实验结果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FFCADB5-C858-4579-A381-EC1957F9AB03}"/>
              </a:ext>
            </a:extLst>
          </p:cNvPr>
          <p:cNvSpPr txBox="1"/>
          <p:nvPr/>
        </p:nvSpPr>
        <p:spPr>
          <a:xfrm>
            <a:off x="1151073" y="839617"/>
            <a:ext cx="1030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实验方案</a:t>
            </a:r>
          </a:p>
        </p:txBody>
      </p:sp>
    </p:spTree>
    <p:extLst>
      <p:ext uri="{BB962C8B-B14F-4D97-AF65-F5344CB8AC3E}">
        <p14:creationId xmlns:p14="http://schemas.microsoft.com/office/powerpoint/2010/main" val="4256988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EFFCB3F-F8AA-4E93-9D4A-BB6698812D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"/>
          <a:stretch>
            <a:fillRect/>
          </a:stretch>
        </p:blipFill>
        <p:spPr>
          <a:xfrm>
            <a:off x="0" y="0"/>
            <a:ext cx="9139556" cy="5144135"/>
          </a:xfrm>
          <a:custGeom>
            <a:avLst/>
            <a:gdLst>
              <a:gd name="connsiteX0" fmla="*/ 0 w 9139556"/>
              <a:gd name="connsiteY0" fmla="*/ 298450 h 5144135"/>
              <a:gd name="connsiteX1" fmla="*/ 3811 w 9139556"/>
              <a:gd name="connsiteY1" fmla="*/ 298450 h 5144135"/>
              <a:gd name="connsiteX2" fmla="*/ 3811 w 9139556"/>
              <a:gd name="connsiteY2" fmla="*/ 4610100 h 5144135"/>
              <a:gd name="connsiteX3" fmla="*/ 0 w 9139556"/>
              <a:gd name="connsiteY3" fmla="*/ 4610100 h 5144135"/>
              <a:gd name="connsiteX4" fmla="*/ 3811 w 9139556"/>
              <a:gd name="connsiteY4" fmla="*/ 0 h 5144135"/>
              <a:gd name="connsiteX5" fmla="*/ 9139556 w 9139556"/>
              <a:gd name="connsiteY5" fmla="*/ 0 h 5144135"/>
              <a:gd name="connsiteX6" fmla="*/ 9139556 w 9139556"/>
              <a:gd name="connsiteY6" fmla="*/ 5144135 h 5144135"/>
              <a:gd name="connsiteX7" fmla="*/ 3811 w 9139556"/>
              <a:gd name="connsiteY7" fmla="*/ 5144135 h 5144135"/>
              <a:gd name="connsiteX8" fmla="*/ 3811 w 9139556"/>
              <a:gd name="connsiteY8" fmla="*/ 4610100 h 5144135"/>
              <a:gd name="connsiteX9" fmla="*/ 482600 w 9139556"/>
              <a:gd name="connsiteY9" fmla="*/ 4610100 h 5144135"/>
              <a:gd name="connsiteX10" fmla="*/ 482600 w 9139556"/>
              <a:gd name="connsiteY10" fmla="*/ 5143500 h 5144135"/>
              <a:gd name="connsiteX11" fmla="*/ 2743201 w 9139556"/>
              <a:gd name="connsiteY11" fmla="*/ 5143500 h 5144135"/>
              <a:gd name="connsiteX12" fmla="*/ 2743201 w 9139556"/>
              <a:gd name="connsiteY12" fmla="*/ 4610100 h 5144135"/>
              <a:gd name="connsiteX13" fmla="*/ 9135745 w 9139556"/>
              <a:gd name="connsiteY13" fmla="*/ 4610100 h 5144135"/>
              <a:gd name="connsiteX14" fmla="*/ 9135745 w 9139556"/>
              <a:gd name="connsiteY14" fmla="*/ 298450 h 5144135"/>
              <a:gd name="connsiteX15" fmla="*/ 3811 w 9139556"/>
              <a:gd name="connsiteY15" fmla="*/ 298450 h 514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39556" h="5144135">
                <a:moveTo>
                  <a:pt x="0" y="298450"/>
                </a:moveTo>
                <a:lnTo>
                  <a:pt x="3811" y="298450"/>
                </a:lnTo>
                <a:lnTo>
                  <a:pt x="3811" y="4610100"/>
                </a:lnTo>
                <a:lnTo>
                  <a:pt x="0" y="4610100"/>
                </a:lnTo>
                <a:close/>
                <a:moveTo>
                  <a:pt x="3811" y="0"/>
                </a:moveTo>
                <a:lnTo>
                  <a:pt x="9139556" y="0"/>
                </a:lnTo>
                <a:lnTo>
                  <a:pt x="9139556" y="5144135"/>
                </a:lnTo>
                <a:lnTo>
                  <a:pt x="3811" y="5144135"/>
                </a:lnTo>
                <a:lnTo>
                  <a:pt x="3811" y="4610100"/>
                </a:lnTo>
                <a:lnTo>
                  <a:pt x="482600" y="4610100"/>
                </a:lnTo>
                <a:lnTo>
                  <a:pt x="482600" y="5143500"/>
                </a:lnTo>
                <a:lnTo>
                  <a:pt x="2743201" y="5143500"/>
                </a:lnTo>
                <a:lnTo>
                  <a:pt x="2743201" y="4610100"/>
                </a:lnTo>
                <a:lnTo>
                  <a:pt x="9135745" y="4610100"/>
                </a:lnTo>
                <a:lnTo>
                  <a:pt x="9135745" y="298450"/>
                </a:lnTo>
                <a:lnTo>
                  <a:pt x="3811" y="298450"/>
                </a:lnTo>
                <a:close/>
              </a:path>
            </a:pathLst>
          </a:cu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7581D8D-93A4-4672-ACA7-092DAAD05B0A}"/>
              </a:ext>
            </a:extLst>
          </p:cNvPr>
          <p:cNvSpPr/>
          <p:nvPr/>
        </p:nvSpPr>
        <p:spPr>
          <a:xfrm>
            <a:off x="7610475" y="4714875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7253D798-63B6-4831-8777-B603900FDC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211753"/>
              </p:ext>
            </p:extLst>
          </p:nvPr>
        </p:nvGraphicFramePr>
        <p:xfrm>
          <a:off x="4338638" y="2875622"/>
          <a:ext cx="4179251" cy="181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6F426CDF-E4CF-40F5-B5B7-94E941325188}"/>
              </a:ext>
            </a:extLst>
          </p:cNvPr>
          <p:cNvSpPr txBox="1"/>
          <p:nvPr/>
        </p:nvSpPr>
        <p:spPr>
          <a:xfrm>
            <a:off x="525145" y="207832"/>
            <a:ext cx="12274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色彩还原度</a:t>
            </a:r>
          </a:p>
        </p:txBody>
      </p:sp>
      <p:graphicFrame>
        <p:nvGraphicFramePr>
          <p:cNvPr id="13" name="表格 13">
            <a:extLst>
              <a:ext uri="{FF2B5EF4-FFF2-40B4-BE49-F238E27FC236}">
                <a16:creationId xmlns:a16="http://schemas.microsoft.com/office/drawing/2014/main" id="{6AAAF492-F120-4068-BC09-B29CB8A87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184863"/>
              </p:ext>
            </p:extLst>
          </p:nvPr>
        </p:nvGraphicFramePr>
        <p:xfrm>
          <a:off x="711200" y="2875622"/>
          <a:ext cx="3389314" cy="1669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863">
                  <a:extLst>
                    <a:ext uri="{9D8B030D-6E8A-4147-A177-3AD203B41FA5}">
                      <a16:colId xmlns:a16="http://schemas.microsoft.com/office/drawing/2014/main" val="2565245941"/>
                    </a:ext>
                  </a:extLst>
                </a:gridCol>
                <a:gridCol w="1011219">
                  <a:extLst>
                    <a:ext uri="{9D8B030D-6E8A-4147-A177-3AD203B41FA5}">
                      <a16:colId xmlns:a16="http://schemas.microsoft.com/office/drawing/2014/main" val="2711117411"/>
                    </a:ext>
                  </a:extLst>
                </a:gridCol>
                <a:gridCol w="344506">
                  <a:extLst>
                    <a:ext uri="{9D8B030D-6E8A-4147-A177-3AD203B41FA5}">
                      <a16:colId xmlns:a16="http://schemas.microsoft.com/office/drawing/2014/main" val="3226518031"/>
                    </a:ext>
                  </a:extLst>
                </a:gridCol>
                <a:gridCol w="887465">
                  <a:extLst>
                    <a:ext uri="{9D8B030D-6E8A-4147-A177-3AD203B41FA5}">
                      <a16:colId xmlns:a16="http://schemas.microsoft.com/office/drawing/2014/main" val="3977921556"/>
                    </a:ext>
                  </a:extLst>
                </a:gridCol>
                <a:gridCol w="468261">
                  <a:extLst>
                    <a:ext uri="{9D8B030D-6E8A-4147-A177-3AD203B41FA5}">
                      <a16:colId xmlns:a16="http://schemas.microsoft.com/office/drawing/2014/main" val="3645147843"/>
                    </a:ext>
                  </a:extLst>
                </a:gridCol>
              </a:tblGrid>
              <a:tr h="2839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预设颜色</a:t>
                      </a:r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(RGB)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0009" marR="70009" marT="35004" marB="35004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CMYG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0009" marR="70009" marT="35004" marB="35004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70009" marR="70009" marT="35004" marB="3500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8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加入视觉反馈</a:t>
                      </a:r>
                    </a:p>
                  </a:txBody>
                  <a:tcPr marL="70009" marR="70009" marT="35004" marB="35004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70009" marR="70009" marT="35004" marB="35004"/>
                </a:tc>
                <a:extLst>
                  <a:ext uri="{0D108BD9-81ED-4DB2-BD59-A6C34878D82A}">
                    <a16:rowId xmlns:a16="http://schemas.microsoft.com/office/drawing/2014/main" val="741451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80,128,64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53.14,-26.6,27.49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4.38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48.55,-29.11,30.69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0.69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28829"/>
                  </a:ext>
                </a:extLst>
              </a:tr>
              <a:tr h="2839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180,80,60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46.6,46.61,49.61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4.76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47.15,44.03,35.68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2.00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380966"/>
                  </a:ext>
                </a:extLst>
              </a:tr>
              <a:tr h="2839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80,64,180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47.22,51.3,20.76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8.79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45.54,41.38,31.15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1.46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622821"/>
                  </a:ext>
                </a:extLst>
              </a:tr>
              <a:tr h="2839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40,180,180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68.41,-37.35,-4.62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4.27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67.44,-35.79,-9.4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0.99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65740"/>
                  </a:ext>
                </a:extLst>
              </a:tr>
              <a:tr h="2839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180,40,180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38.87,66.63,-47.96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6.51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45.61,68.88,-45.21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200000"/>
                        </a:lnSpc>
                      </a:pPr>
                      <a:r>
                        <a:rPr lang="en-US" altLang="zh-CN" sz="700" u="none" strike="noStrike" dirty="0">
                          <a:effectLst/>
                          <a:latin typeface="DIN" panose="02000803040000020004" pitchFamily="2" charset="0"/>
                          <a:ea typeface="微软雅黑" panose="020B0503020204020204" pitchFamily="34" charset="-122"/>
                        </a:rPr>
                        <a:t>1.05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DIN" panose="02000803040000020004" pitchFamily="2" charset="0"/>
                        <a:ea typeface="微软雅黑" panose="020B0503020204020204" pitchFamily="34" charset="-122"/>
                      </a:endParaRPr>
                    </a:p>
                  </a:txBody>
                  <a:tcPr marL="6362" marR="6362" marT="6362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88788"/>
                  </a:ext>
                </a:extLst>
              </a:tr>
            </a:tbl>
          </a:graphicData>
        </a:graphic>
      </p:graphicFrame>
      <p:grpSp>
        <p:nvGrpSpPr>
          <p:cNvPr id="40" name="组合 39">
            <a:extLst>
              <a:ext uri="{FF2B5EF4-FFF2-40B4-BE49-F238E27FC236}">
                <a16:creationId xmlns:a16="http://schemas.microsoft.com/office/drawing/2014/main" id="{E7812D4E-690E-418E-AD83-94AC014D11A7}"/>
              </a:ext>
            </a:extLst>
          </p:cNvPr>
          <p:cNvGrpSpPr/>
          <p:nvPr/>
        </p:nvGrpSpPr>
        <p:grpSpPr>
          <a:xfrm>
            <a:off x="970280" y="962347"/>
            <a:ext cx="7212226" cy="1042821"/>
            <a:chOff x="970280" y="962347"/>
            <a:chExt cx="7212226" cy="104282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575E15F2-5A2D-47A6-AE7C-1046088AD519}"/>
                </a:ext>
              </a:extLst>
            </p:cNvPr>
            <p:cNvSpPr/>
            <p:nvPr/>
          </p:nvSpPr>
          <p:spPr>
            <a:xfrm>
              <a:off x="4595657" y="1004407"/>
              <a:ext cx="688658" cy="320040"/>
            </a:xfrm>
            <a:prstGeom prst="roundRect">
              <a:avLst>
                <a:gd name="adj" fmla="val 11905"/>
              </a:avLst>
            </a:prstGeom>
            <a:solidFill>
              <a:srgbClr val="FF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色块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DE5C9CE3-E60F-413B-B5C1-922D678C2826}"/>
                </a:ext>
              </a:extLst>
            </p:cNvPr>
            <p:cNvSpPr/>
            <p:nvPr/>
          </p:nvSpPr>
          <p:spPr>
            <a:xfrm>
              <a:off x="4595657" y="1685127"/>
              <a:ext cx="688658" cy="320040"/>
            </a:xfrm>
            <a:prstGeom prst="roundRect">
              <a:avLst>
                <a:gd name="adj" fmla="val 11905"/>
              </a:avLst>
            </a:prstGeom>
            <a:solidFill>
              <a:srgbClr val="FF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色块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31B09538-1094-4C32-94BA-5528402BFDB2}"/>
                </a:ext>
              </a:extLst>
            </p:cNvPr>
            <p:cNvSpPr/>
            <p:nvPr/>
          </p:nvSpPr>
          <p:spPr>
            <a:xfrm>
              <a:off x="970280" y="1004406"/>
              <a:ext cx="952483" cy="1000759"/>
            </a:xfrm>
            <a:prstGeom prst="roundRect">
              <a:avLst>
                <a:gd name="adj" fmla="val 1190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预设颜色</a:t>
              </a: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32E74219-7C41-46A8-947B-1D84DD097FA7}"/>
                </a:ext>
              </a:extLst>
            </p:cNvPr>
            <p:cNvSpPr/>
            <p:nvPr/>
          </p:nvSpPr>
          <p:spPr>
            <a:xfrm>
              <a:off x="2880198" y="1004407"/>
              <a:ext cx="952483" cy="1000761"/>
            </a:xfrm>
            <a:prstGeom prst="roundRect">
              <a:avLst>
                <a:gd name="adj" fmla="val 1190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混合喷头</a:t>
              </a: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57B3A0E7-17E2-4FD0-864A-A65EBD67B181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3832681" y="1164427"/>
              <a:ext cx="7629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27A755E8-2CB2-4E1D-B7AD-1335AB6376B3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3832681" y="1845147"/>
              <a:ext cx="7629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1A0D36E-68BF-45B7-A568-A20BBDCAC310}"/>
                </a:ext>
              </a:extLst>
            </p:cNvPr>
            <p:cNvGrpSpPr/>
            <p:nvPr/>
          </p:nvGrpSpPr>
          <p:grpSpPr>
            <a:xfrm>
              <a:off x="1922763" y="1181740"/>
              <a:ext cx="957435" cy="670560"/>
              <a:chOff x="2269488" y="1025226"/>
              <a:chExt cx="782320" cy="670560"/>
            </a:xfrm>
          </p:grpSpPr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D00CE9FA-A0DE-4478-9F42-CB4A3B48F4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488" y="1025226"/>
                <a:ext cx="7823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B32398A2-AE84-45BF-B107-F09F180FD6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488" y="1695786"/>
                <a:ext cx="7823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C29BEB2-6F66-4674-BFDE-7E8A3245D8E7}"/>
                </a:ext>
              </a:extLst>
            </p:cNvPr>
            <p:cNvSpPr txBox="1"/>
            <p:nvPr/>
          </p:nvSpPr>
          <p:spPr>
            <a:xfrm>
              <a:off x="1866309" y="962347"/>
              <a:ext cx="10305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无反馈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FBA4EC5-BD64-49BC-9858-CB60E894A665}"/>
                </a:ext>
              </a:extLst>
            </p:cNvPr>
            <p:cNvSpPr txBox="1"/>
            <p:nvPr/>
          </p:nvSpPr>
          <p:spPr>
            <a:xfrm>
              <a:off x="1927216" y="1650513"/>
              <a:ext cx="10305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加入视觉反馈</a:t>
              </a: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640C5139-B6FD-4853-9D95-E0CF51F91C10}"/>
                </a:ext>
              </a:extLst>
            </p:cNvPr>
            <p:cNvCxnSpPr>
              <a:cxnSpLocks/>
            </p:cNvCxnSpPr>
            <p:nvPr/>
          </p:nvCxnSpPr>
          <p:spPr>
            <a:xfrm>
              <a:off x="5284315" y="1156979"/>
              <a:ext cx="7629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E75E1B26-F9FE-4830-AA10-7F7EC679CC72}"/>
                </a:ext>
              </a:extLst>
            </p:cNvPr>
            <p:cNvCxnSpPr>
              <a:cxnSpLocks/>
            </p:cNvCxnSpPr>
            <p:nvPr/>
          </p:nvCxnSpPr>
          <p:spPr>
            <a:xfrm>
              <a:off x="5284315" y="1837699"/>
              <a:ext cx="7629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矩形: 圆角 28">
                  <a:extLst>
                    <a:ext uri="{FF2B5EF4-FFF2-40B4-BE49-F238E27FC236}">
                      <a16:creationId xmlns:a16="http://schemas.microsoft.com/office/drawing/2014/main" id="{888C468D-D662-4153-BD1A-17F7F7DAD317}"/>
                    </a:ext>
                  </a:extLst>
                </p:cNvPr>
                <p:cNvSpPr/>
                <p:nvPr/>
              </p:nvSpPr>
              <p:spPr>
                <a:xfrm>
                  <a:off x="7493848" y="996959"/>
                  <a:ext cx="688658" cy="320040"/>
                </a:xfrm>
                <a:prstGeom prst="roundRect">
                  <a:avLst>
                    <a:gd name="adj" fmla="val 11905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zh-CN" altLang="zh-CN" sz="1000" i="0" kern="1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Δ</m:t>
                        </m:r>
                        <m:sSub>
                          <m:sSubPr>
                            <m:ctrlP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000" i="1" kern="1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r>
                          <a:rPr lang="en-US" altLang="zh-CN" sz="1000" i="1" kern="100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𝑖</m:t>
                        </m:r>
                        <m:r>
                          <a:rPr lang="en-US" altLang="zh-CN" sz="1000" i="1" kern="1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m:oMathPara>
                  </a14:m>
                  <a:endParaRPr lang="zh-CN" altLang="en-US" sz="1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9" name="矩形: 圆角 28">
                  <a:extLst>
                    <a:ext uri="{FF2B5EF4-FFF2-40B4-BE49-F238E27FC236}">
                      <a16:creationId xmlns:a16="http://schemas.microsoft.com/office/drawing/2014/main" id="{888C468D-D662-4153-BD1A-17F7F7DAD3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3848" y="996959"/>
                  <a:ext cx="688658" cy="320040"/>
                </a:xfrm>
                <a:prstGeom prst="roundRect">
                  <a:avLst>
                    <a:gd name="adj" fmla="val 1190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矩形: 圆角 29">
                  <a:extLst>
                    <a:ext uri="{FF2B5EF4-FFF2-40B4-BE49-F238E27FC236}">
                      <a16:creationId xmlns:a16="http://schemas.microsoft.com/office/drawing/2014/main" id="{803F7D72-3BD2-4533-A0E8-A4D0C93A549E}"/>
                    </a:ext>
                  </a:extLst>
                </p:cNvPr>
                <p:cNvSpPr/>
                <p:nvPr/>
              </p:nvSpPr>
              <p:spPr>
                <a:xfrm>
                  <a:off x="7493848" y="1685125"/>
                  <a:ext cx="688658" cy="320040"/>
                </a:xfrm>
                <a:prstGeom prst="roundRect">
                  <a:avLst>
                    <a:gd name="adj" fmla="val 11905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zh-CN" altLang="zh-CN" sz="1000" i="0" kern="10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Δ</m:t>
                        </m:r>
                        <m:sSub>
                          <m:sSubPr>
                            <m:ctrlP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1000" i="1" kern="10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000" i="1" kern="1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r>
                          <a:rPr lang="en-US" altLang="zh-CN" sz="1000" i="1" kern="100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𝑖</m:t>
                        </m:r>
                        <m:r>
                          <a:rPr lang="en-US" altLang="zh-CN" sz="1000" i="1" kern="1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m:oMathPara>
                  </a14:m>
                  <a:endParaRPr lang="zh-CN" altLang="en-US" sz="1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30" name="矩形: 圆角 29">
                  <a:extLst>
                    <a:ext uri="{FF2B5EF4-FFF2-40B4-BE49-F238E27FC236}">
                      <a16:creationId xmlns:a16="http://schemas.microsoft.com/office/drawing/2014/main" id="{803F7D72-3BD2-4533-A0E8-A4D0C93A5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3848" y="1685125"/>
                  <a:ext cx="688658" cy="320040"/>
                </a:xfrm>
                <a:prstGeom prst="roundRect">
                  <a:avLst>
                    <a:gd name="adj" fmla="val 11905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DCECE968-CB06-4E97-A19B-C8B4F83F6D4E}"/>
                </a:ext>
              </a:extLst>
            </p:cNvPr>
            <p:cNvSpPr/>
            <p:nvPr/>
          </p:nvSpPr>
          <p:spPr>
            <a:xfrm>
              <a:off x="6048412" y="996959"/>
              <a:ext cx="852452" cy="1000759"/>
            </a:xfrm>
            <a:prstGeom prst="roundRect">
              <a:avLst>
                <a:gd name="adj" fmla="val 1190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预设颜色</a:t>
              </a: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A1FCD946-7DB5-4EB2-9303-AE577CE688DA}"/>
                </a:ext>
              </a:extLst>
            </p:cNvPr>
            <p:cNvGrpSpPr/>
            <p:nvPr/>
          </p:nvGrpSpPr>
          <p:grpSpPr>
            <a:xfrm>
              <a:off x="6894667" y="1164134"/>
              <a:ext cx="605379" cy="688168"/>
              <a:chOff x="6894667" y="1164134"/>
              <a:chExt cx="595145" cy="688168"/>
            </a:xfrm>
          </p:grpSpPr>
          <p:cxnSp>
            <p:nvCxnSpPr>
              <p:cNvPr id="36" name="直接箭头连接符 35">
                <a:extLst>
                  <a:ext uri="{FF2B5EF4-FFF2-40B4-BE49-F238E27FC236}">
                    <a16:creationId xmlns:a16="http://schemas.microsoft.com/office/drawing/2014/main" id="{C8A12ABD-3DBA-4ED8-B35B-CA233E216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4667" y="1164134"/>
                <a:ext cx="59514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>
                <a:extLst>
                  <a:ext uri="{FF2B5EF4-FFF2-40B4-BE49-F238E27FC236}">
                    <a16:creationId xmlns:a16="http://schemas.microsoft.com/office/drawing/2014/main" id="{D6B82D22-CFAB-454A-A0DA-6C0DF84A71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00864" y="1852300"/>
                <a:ext cx="588948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BB27867-0233-4BB0-84C8-F67699077A27}"/>
                  </a:ext>
                </a:extLst>
              </p:cNvPr>
              <p:cNvSpPr txBox="1"/>
              <p:nvPr/>
            </p:nvSpPr>
            <p:spPr>
              <a:xfrm>
                <a:off x="7104328" y="1231606"/>
                <a:ext cx="175823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色差仪</a:t>
                </a: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E99BC9DE-A16A-4861-B347-A91E9AF56224}"/>
              </a:ext>
            </a:extLst>
          </p:cNvPr>
          <p:cNvSpPr txBox="1"/>
          <p:nvPr/>
        </p:nvSpPr>
        <p:spPr>
          <a:xfrm>
            <a:off x="623614" y="2559050"/>
            <a:ext cx="1030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部分实验结果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2764753-E087-4C5D-9196-155FB5C76216}"/>
              </a:ext>
            </a:extLst>
          </p:cNvPr>
          <p:cNvSpPr txBox="1"/>
          <p:nvPr/>
        </p:nvSpPr>
        <p:spPr>
          <a:xfrm>
            <a:off x="623614" y="692663"/>
            <a:ext cx="1030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实验方案</a:t>
            </a:r>
          </a:p>
        </p:txBody>
      </p:sp>
    </p:spTree>
    <p:extLst>
      <p:ext uri="{BB962C8B-B14F-4D97-AF65-F5344CB8AC3E}">
        <p14:creationId xmlns:p14="http://schemas.microsoft.com/office/powerpoint/2010/main" val="3499395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6D034EBD-B12B-46CC-8B99-163BE2F02E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"/>
          <a:stretch>
            <a:fillRect/>
          </a:stretch>
        </p:blipFill>
        <p:spPr>
          <a:xfrm>
            <a:off x="0" y="0"/>
            <a:ext cx="9139556" cy="5144135"/>
          </a:xfrm>
          <a:custGeom>
            <a:avLst/>
            <a:gdLst>
              <a:gd name="connsiteX0" fmla="*/ 0 w 9139556"/>
              <a:gd name="connsiteY0" fmla="*/ 298450 h 5144135"/>
              <a:gd name="connsiteX1" fmla="*/ 3811 w 9139556"/>
              <a:gd name="connsiteY1" fmla="*/ 298450 h 5144135"/>
              <a:gd name="connsiteX2" fmla="*/ 3811 w 9139556"/>
              <a:gd name="connsiteY2" fmla="*/ 4610100 h 5144135"/>
              <a:gd name="connsiteX3" fmla="*/ 0 w 9139556"/>
              <a:gd name="connsiteY3" fmla="*/ 4610100 h 5144135"/>
              <a:gd name="connsiteX4" fmla="*/ 3811 w 9139556"/>
              <a:gd name="connsiteY4" fmla="*/ 0 h 5144135"/>
              <a:gd name="connsiteX5" fmla="*/ 9139556 w 9139556"/>
              <a:gd name="connsiteY5" fmla="*/ 0 h 5144135"/>
              <a:gd name="connsiteX6" fmla="*/ 9139556 w 9139556"/>
              <a:gd name="connsiteY6" fmla="*/ 5144135 h 5144135"/>
              <a:gd name="connsiteX7" fmla="*/ 3811 w 9139556"/>
              <a:gd name="connsiteY7" fmla="*/ 5144135 h 5144135"/>
              <a:gd name="connsiteX8" fmla="*/ 3811 w 9139556"/>
              <a:gd name="connsiteY8" fmla="*/ 4610100 h 5144135"/>
              <a:gd name="connsiteX9" fmla="*/ 482600 w 9139556"/>
              <a:gd name="connsiteY9" fmla="*/ 4610100 h 5144135"/>
              <a:gd name="connsiteX10" fmla="*/ 482600 w 9139556"/>
              <a:gd name="connsiteY10" fmla="*/ 5143500 h 5144135"/>
              <a:gd name="connsiteX11" fmla="*/ 2743201 w 9139556"/>
              <a:gd name="connsiteY11" fmla="*/ 5143500 h 5144135"/>
              <a:gd name="connsiteX12" fmla="*/ 2743201 w 9139556"/>
              <a:gd name="connsiteY12" fmla="*/ 4610100 h 5144135"/>
              <a:gd name="connsiteX13" fmla="*/ 9135745 w 9139556"/>
              <a:gd name="connsiteY13" fmla="*/ 4610100 h 5144135"/>
              <a:gd name="connsiteX14" fmla="*/ 9135745 w 9139556"/>
              <a:gd name="connsiteY14" fmla="*/ 298450 h 5144135"/>
              <a:gd name="connsiteX15" fmla="*/ 3811 w 9139556"/>
              <a:gd name="connsiteY15" fmla="*/ 298450 h 514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39556" h="5144135">
                <a:moveTo>
                  <a:pt x="0" y="298450"/>
                </a:moveTo>
                <a:lnTo>
                  <a:pt x="3811" y="298450"/>
                </a:lnTo>
                <a:lnTo>
                  <a:pt x="3811" y="4610100"/>
                </a:lnTo>
                <a:lnTo>
                  <a:pt x="0" y="4610100"/>
                </a:lnTo>
                <a:close/>
                <a:moveTo>
                  <a:pt x="3811" y="0"/>
                </a:moveTo>
                <a:lnTo>
                  <a:pt x="9139556" y="0"/>
                </a:lnTo>
                <a:lnTo>
                  <a:pt x="9139556" y="5144135"/>
                </a:lnTo>
                <a:lnTo>
                  <a:pt x="3811" y="5144135"/>
                </a:lnTo>
                <a:lnTo>
                  <a:pt x="3811" y="4610100"/>
                </a:lnTo>
                <a:lnTo>
                  <a:pt x="482600" y="4610100"/>
                </a:lnTo>
                <a:lnTo>
                  <a:pt x="482600" y="5143500"/>
                </a:lnTo>
                <a:lnTo>
                  <a:pt x="2743201" y="5143500"/>
                </a:lnTo>
                <a:lnTo>
                  <a:pt x="2743201" y="4610100"/>
                </a:lnTo>
                <a:lnTo>
                  <a:pt x="9135745" y="4610100"/>
                </a:lnTo>
                <a:lnTo>
                  <a:pt x="9135745" y="298450"/>
                </a:lnTo>
                <a:lnTo>
                  <a:pt x="3811" y="298450"/>
                </a:lnTo>
                <a:close/>
              </a:path>
            </a:pathLst>
          </a:custGeom>
        </p:spPr>
      </p:pic>
      <p:pic>
        <p:nvPicPr>
          <p:cNvPr id="32" name="图片 31" descr="FDM终版PPT设计1022_画板 1 副本 14">
            <a:extLst>
              <a:ext uri="{FF2B5EF4-FFF2-40B4-BE49-F238E27FC236}">
                <a16:creationId xmlns:a16="http://schemas.microsoft.com/office/drawing/2014/main" id="{CE072AE5-1E75-4C2D-AFBF-CFBB215376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741" t="62022" r="5554" b="8158"/>
          <a:stretch>
            <a:fillRect/>
          </a:stretch>
        </p:blipFill>
        <p:spPr>
          <a:xfrm>
            <a:off x="1869758" y="1641982"/>
            <a:ext cx="5400040" cy="1859536"/>
          </a:xfrm>
          <a:custGeom>
            <a:avLst/>
            <a:gdLst>
              <a:gd name="connsiteX0" fmla="*/ 0 w 4455160"/>
              <a:gd name="connsiteY0" fmla="*/ 0 h 1534160"/>
              <a:gd name="connsiteX1" fmla="*/ 4455160 w 4455160"/>
              <a:gd name="connsiteY1" fmla="*/ 0 h 1534160"/>
              <a:gd name="connsiteX2" fmla="*/ 4455160 w 4455160"/>
              <a:gd name="connsiteY2" fmla="*/ 1534160 h 1534160"/>
              <a:gd name="connsiteX3" fmla="*/ 0 w 4455160"/>
              <a:gd name="connsiteY3" fmla="*/ 1534160 h 153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160" h="1534160">
                <a:moveTo>
                  <a:pt x="0" y="0"/>
                </a:moveTo>
                <a:lnTo>
                  <a:pt x="4455160" y="0"/>
                </a:lnTo>
                <a:lnTo>
                  <a:pt x="4455160" y="1534160"/>
                </a:lnTo>
                <a:lnTo>
                  <a:pt x="0" y="1534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0486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6D034EBD-B12B-46CC-8B99-163BE2F02E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"/>
          <a:stretch>
            <a:fillRect/>
          </a:stretch>
        </p:blipFill>
        <p:spPr>
          <a:xfrm>
            <a:off x="0" y="0"/>
            <a:ext cx="9139556" cy="5144135"/>
          </a:xfrm>
          <a:custGeom>
            <a:avLst/>
            <a:gdLst>
              <a:gd name="connsiteX0" fmla="*/ 0 w 9139556"/>
              <a:gd name="connsiteY0" fmla="*/ 298450 h 5144135"/>
              <a:gd name="connsiteX1" fmla="*/ 3811 w 9139556"/>
              <a:gd name="connsiteY1" fmla="*/ 298450 h 5144135"/>
              <a:gd name="connsiteX2" fmla="*/ 3811 w 9139556"/>
              <a:gd name="connsiteY2" fmla="*/ 4610100 h 5144135"/>
              <a:gd name="connsiteX3" fmla="*/ 0 w 9139556"/>
              <a:gd name="connsiteY3" fmla="*/ 4610100 h 5144135"/>
              <a:gd name="connsiteX4" fmla="*/ 3811 w 9139556"/>
              <a:gd name="connsiteY4" fmla="*/ 0 h 5144135"/>
              <a:gd name="connsiteX5" fmla="*/ 9139556 w 9139556"/>
              <a:gd name="connsiteY5" fmla="*/ 0 h 5144135"/>
              <a:gd name="connsiteX6" fmla="*/ 9139556 w 9139556"/>
              <a:gd name="connsiteY6" fmla="*/ 5144135 h 5144135"/>
              <a:gd name="connsiteX7" fmla="*/ 3811 w 9139556"/>
              <a:gd name="connsiteY7" fmla="*/ 5144135 h 5144135"/>
              <a:gd name="connsiteX8" fmla="*/ 3811 w 9139556"/>
              <a:gd name="connsiteY8" fmla="*/ 4610100 h 5144135"/>
              <a:gd name="connsiteX9" fmla="*/ 482600 w 9139556"/>
              <a:gd name="connsiteY9" fmla="*/ 4610100 h 5144135"/>
              <a:gd name="connsiteX10" fmla="*/ 482600 w 9139556"/>
              <a:gd name="connsiteY10" fmla="*/ 5143500 h 5144135"/>
              <a:gd name="connsiteX11" fmla="*/ 2743201 w 9139556"/>
              <a:gd name="connsiteY11" fmla="*/ 5143500 h 5144135"/>
              <a:gd name="connsiteX12" fmla="*/ 2743201 w 9139556"/>
              <a:gd name="connsiteY12" fmla="*/ 4610100 h 5144135"/>
              <a:gd name="connsiteX13" fmla="*/ 9135745 w 9139556"/>
              <a:gd name="connsiteY13" fmla="*/ 4610100 h 5144135"/>
              <a:gd name="connsiteX14" fmla="*/ 9135745 w 9139556"/>
              <a:gd name="connsiteY14" fmla="*/ 298450 h 5144135"/>
              <a:gd name="connsiteX15" fmla="*/ 3811 w 9139556"/>
              <a:gd name="connsiteY15" fmla="*/ 298450 h 514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39556" h="5144135">
                <a:moveTo>
                  <a:pt x="0" y="298450"/>
                </a:moveTo>
                <a:lnTo>
                  <a:pt x="3811" y="298450"/>
                </a:lnTo>
                <a:lnTo>
                  <a:pt x="3811" y="4610100"/>
                </a:lnTo>
                <a:lnTo>
                  <a:pt x="0" y="4610100"/>
                </a:lnTo>
                <a:close/>
                <a:moveTo>
                  <a:pt x="3811" y="0"/>
                </a:moveTo>
                <a:lnTo>
                  <a:pt x="9139556" y="0"/>
                </a:lnTo>
                <a:lnTo>
                  <a:pt x="9139556" y="5144135"/>
                </a:lnTo>
                <a:lnTo>
                  <a:pt x="3811" y="5144135"/>
                </a:lnTo>
                <a:lnTo>
                  <a:pt x="3811" y="4610100"/>
                </a:lnTo>
                <a:lnTo>
                  <a:pt x="482600" y="4610100"/>
                </a:lnTo>
                <a:lnTo>
                  <a:pt x="482600" y="5143500"/>
                </a:lnTo>
                <a:lnTo>
                  <a:pt x="2743201" y="5143500"/>
                </a:lnTo>
                <a:lnTo>
                  <a:pt x="2743201" y="4610100"/>
                </a:lnTo>
                <a:lnTo>
                  <a:pt x="9135745" y="4610100"/>
                </a:lnTo>
                <a:lnTo>
                  <a:pt x="9135745" y="298450"/>
                </a:lnTo>
                <a:lnTo>
                  <a:pt x="3811" y="298450"/>
                </a:lnTo>
                <a:close/>
              </a:path>
            </a:pathLst>
          </a:custGeom>
        </p:spPr>
      </p:pic>
      <p:pic>
        <p:nvPicPr>
          <p:cNvPr id="3" name="图片 2" descr="手机屏幕截图&#10;&#10;中度可信度描述已自动生成">
            <a:extLst>
              <a:ext uri="{FF2B5EF4-FFF2-40B4-BE49-F238E27FC236}">
                <a16:creationId xmlns:a16="http://schemas.microsoft.com/office/drawing/2014/main" id="{4AA5CA1D-00C8-48EB-8D04-1C571E933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826" y="203200"/>
            <a:ext cx="3884953" cy="46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5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DM终版PPT设计1022_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3810"/>
            <a:ext cx="9147175" cy="514794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CB3ABF-E3B9-40B0-8982-68A34003FE1B}"/>
              </a:ext>
            </a:extLst>
          </p:cNvPr>
          <p:cNvSpPr/>
          <p:nvPr/>
        </p:nvSpPr>
        <p:spPr>
          <a:xfrm>
            <a:off x="7207250" y="4762500"/>
            <a:ext cx="1092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"/>
            <a:ext cx="9147175" cy="514794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8D9D107-6153-4991-902D-9D2D888AA9AD}"/>
              </a:ext>
            </a:extLst>
          </p:cNvPr>
          <p:cNvSpPr/>
          <p:nvPr/>
        </p:nvSpPr>
        <p:spPr>
          <a:xfrm>
            <a:off x="7207250" y="4718050"/>
            <a:ext cx="1092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3810"/>
            <a:ext cx="9147175" cy="51479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918A534-9B3A-4ECF-9C69-FE88DD4676CD}"/>
              </a:ext>
            </a:extLst>
          </p:cNvPr>
          <p:cNvSpPr/>
          <p:nvPr/>
        </p:nvSpPr>
        <p:spPr>
          <a:xfrm>
            <a:off x="763905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3810"/>
            <a:ext cx="9147175" cy="51479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A9CB66D-C7F0-41D2-8448-56BB54823F92}"/>
              </a:ext>
            </a:extLst>
          </p:cNvPr>
          <p:cNvSpPr/>
          <p:nvPr/>
        </p:nvSpPr>
        <p:spPr>
          <a:xfrm>
            <a:off x="763905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175" cy="51479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C9230B2-CA8F-447E-B98B-9615F3BDF9FE}"/>
              </a:ext>
            </a:extLst>
          </p:cNvPr>
          <p:cNvSpPr/>
          <p:nvPr/>
        </p:nvSpPr>
        <p:spPr>
          <a:xfrm>
            <a:off x="763905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DM终版PPT设计1022_画板 1 副本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175" cy="514794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285EED7-F1BE-4825-9777-C7A1C9942F62}"/>
              </a:ext>
            </a:extLst>
          </p:cNvPr>
          <p:cNvSpPr/>
          <p:nvPr/>
        </p:nvSpPr>
        <p:spPr>
          <a:xfrm>
            <a:off x="7639050" y="4762500"/>
            <a:ext cx="6731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596</Words>
  <Application>Microsoft Office PowerPoint</Application>
  <PresentationFormat>全屏显示(16:9)</PresentationFormat>
  <Paragraphs>154</Paragraphs>
  <Slides>34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DIN</vt:lpstr>
      <vt:lpstr>等线</vt:lpstr>
      <vt:lpstr>宋体</vt:lpstr>
      <vt:lpstr>微软雅黑</vt:lpstr>
      <vt:lpstr>Arial</vt:lpstr>
      <vt:lpstr>Calibri</vt:lpstr>
      <vt:lpstr>Calibri Light</vt:lpstr>
      <vt:lpstr>Cambria Math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xuhan</dc:creator>
  <cp:lastModifiedBy>#LIU ZHEN#</cp:lastModifiedBy>
  <cp:revision>3</cp:revision>
  <dcterms:created xsi:type="dcterms:W3CDTF">2021-10-24T13:50:00Z</dcterms:created>
  <dcterms:modified xsi:type="dcterms:W3CDTF">2023-06-07T09:31:19Z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C0AB6371EBB14691BDB128ABFC788297</vt:lpwstr>
  </property>
</Properties>
</file>